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88" r:id="rId3"/>
  </p:sldIdLst>
  <p:sldSz cx="17967325" cy="35999738"/>
  <p:notesSz cx="6858000" cy="9144000"/>
  <p:defaultTextStyle>
    <a:defPPr>
      <a:defRPr lang="en-US"/>
    </a:defPPr>
    <a:lvl1pPr marL="0" algn="l" defTabSz="3174280" rtl="0" eaLnBrk="1" latinLnBrk="0" hangingPunct="1">
      <a:defRPr sz="6300" kern="1200">
        <a:solidFill>
          <a:schemeClr val="tx1"/>
        </a:solidFill>
        <a:latin typeface="+mn-lt"/>
        <a:ea typeface="+mn-ea"/>
        <a:cs typeface="+mn-cs"/>
      </a:defRPr>
    </a:lvl1pPr>
    <a:lvl2pPr marL="1587141" algn="l" defTabSz="3174280" rtl="0" eaLnBrk="1" latinLnBrk="0" hangingPunct="1">
      <a:defRPr sz="6300" kern="1200">
        <a:solidFill>
          <a:schemeClr val="tx1"/>
        </a:solidFill>
        <a:latin typeface="+mn-lt"/>
        <a:ea typeface="+mn-ea"/>
        <a:cs typeface="+mn-cs"/>
      </a:defRPr>
    </a:lvl2pPr>
    <a:lvl3pPr marL="3174280" algn="l" defTabSz="3174280" rtl="0" eaLnBrk="1" latinLnBrk="0" hangingPunct="1">
      <a:defRPr sz="6300" kern="1200">
        <a:solidFill>
          <a:schemeClr val="tx1"/>
        </a:solidFill>
        <a:latin typeface="+mn-lt"/>
        <a:ea typeface="+mn-ea"/>
        <a:cs typeface="+mn-cs"/>
      </a:defRPr>
    </a:lvl3pPr>
    <a:lvl4pPr marL="4761419" algn="l" defTabSz="3174280" rtl="0" eaLnBrk="1" latinLnBrk="0" hangingPunct="1">
      <a:defRPr sz="6300" kern="1200">
        <a:solidFill>
          <a:schemeClr val="tx1"/>
        </a:solidFill>
        <a:latin typeface="+mn-lt"/>
        <a:ea typeface="+mn-ea"/>
        <a:cs typeface="+mn-cs"/>
      </a:defRPr>
    </a:lvl4pPr>
    <a:lvl5pPr marL="6348559" algn="l" defTabSz="3174280" rtl="0" eaLnBrk="1" latinLnBrk="0" hangingPunct="1">
      <a:defRPr sz="6300" kern="1200">
        <a:solidFill>
          <a:schemeClr val="tx1"/>
        </a:solidFill>
        <a:latin typeface="+mn-lt"/>
        <a:ea typeface="+mn-ea"/>
        <a:cs typeface="+mn-cs"/>
      </a:defRPr>
    </a:lvl5pPr>
    <a:lvl6pPr marL="7935700" algn="l" defTabSz="3174280" rtl="0" eaLnBrk="1" latinLnBrk="0" hangingPunct="1">
      <a:defRPr sz="6300" kern="1200">
        <a:solidFill>
          <a:schemeClr val="tx1"/>
        </a:solidFill>
        <a:latin typeface="+mn-lt"/>
        <a:ea typeface="+mn-ea"/>
        <a:cs typeface="+mn-cs"/>
      </a:defRPr>
    </a:lvl6pPr>
    <a:lvl7pPr marL="9522841" algn="l" defTabSz="3174280" rtl="0" eaLnBrk="1" latinLnBrk="0" hangingPunct="1">
      <a:defRPr sz="6300" kern="1200">
        <a:solidFill>
          <a:schemeClr val="tx1"/>
        </a:solidFill>
        <a:latin typeface="+mn-lt"/>
        <a:ea typeface="+mn-ea"/>
        <a:cs typeface="+mn-cs"/>
      </a:defRPr>
    </a:lvl7pPr>
    <a:lvl8pPr marL="11109980" algn="l" defTabSz="3174280" rtl="0" eaLnBrk="1" latinLnBrk="0" hangingPunct="1">
      <a:defRPr sz="6300" kern="1200">
        <a:solidFill>
          <a:schemeClr val="tx1"/>
        </a:solidFill>
        <a:latin typeface="+mn-lt"/>
        <a:ea typeface="+mn-ea"/>
        <a:cs typeface="+mn-cs"/>
      </a:defRPr>
    </a:lvl8pPr>
    <a:lvl9pPr marL="12697121" algn="l" defTabSz="3174280" rtl="0" eaLnBrk="1" latinLnBrk="0" hangingPunct="1">
      <a:defRPr sz="63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27" userDrawn="1">
          <p15:clr>
            <a:srgbClr val="A4A3A4"/>
          </p15:clr>
        </p15:guide>
        <p15:guide id="3" orient="horz" pos="22047" userDrawn="1">
          <p15:clr>
            <a:srgbClr val="A4A3A4"/>
          </p15:clr>
        </p15:guide>
        <p15:guide id="5" pos="238" userDrawn="1">
          <p15:clr>
            <a:srgbClr val="A4A3A4"/>
          </p15:clr>
        </p15:guide>
        <p15:guide id="6" pos="110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9A81"/>
    <a:srgbClr val="14AE65"/>
    <a:srgbClr val="107743"/>
    <a:srgbClr val="FEFFFD"/>
    <a:srgbClr val="90759C"/>
    <a:srgbClr val="FEFFFF"/>
    <a:srgbClr val="5F2B89"/>
    <a:srgbClr val="F3F5FA"/>
    <a:srgbClr val="FEFFFE"/>
    <a:srgbClr val="CDD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6" autoAdjust="0"/>
    <p:restoredTop sz="96121" autoAdjust="0"/>
  </p:normalViewPr>
  <p:slideViewPr>
    <p:cSldViewPr snapToGrid="0" snapToObjects="1" showGuides="1">
      <p:cViewPr>
        <p:scale>
          <a:sx n="44" d="100"/>
          <a:sy n="44" d="100"/>
        </p:scale>
        <p:origin x="1736" y="192"/>
      </p:cViewPr>
      <p:guideLst>
        <p:guide orient="horz" pos="227"/>
        <p:guide orient="horz" pos="22047"/>
        <p:guide pos="238"/>
        <p:guide pos="110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91" d="100"/>
          <a:sy n="91" d="100"/>
        </p:scale>
        <p:origin x="3928"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10/3/24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40616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10/3/24</a:t>
            </a:fld>
            <a:endParaRPr lang="en-US" dirty="0"/>
          </a:p>
        </p:txBody>
      </p:sp>
      <p:sp>
        <p:nvSpPr>
          <p:cNvPr id="4" name="Slide Image Placeholder 3"/>
          <p:cNvSpPr>
            <a:spLocks noGrp="1" noRot="1" noChangeAspect="1"/>
          </p:cNvSpPr>
          <p:nvPr>
            <p:ph type="sldImg" idx="2"/>
          </p:nvPr>
        </p:nvSpPr>
        <p:spPr>
          <a:xfrm>
            <a:off x="2573338" y="685800"/>
            <a:ext cx="17113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769238274"/>
      </p:ext>
    </p:extLst>
  </p:cSld>
  <p:clrMap bg1="lt1" tx1="dk1" bg2="lt2" tx2="dk2" accent1="accent1" accent2="accent2" accent3="accent3" accent4="accent4" accent5="accent5" accent6="accent6" hlink="hlink" folHlink="folHlink"/>
  <p:notesStyle>
    <a:lvl1pPr marL="0" algn="l" defTabSz="3174280" rtl="0" eaLnBrk="1" latinLnBrk="0" hangingPunct="1">
      <a:defRPr sz="4200" kern="1200">
        <a:solidFill>
          <a:schemeClr val="tx1"/>
        </a:solidFill>
        <a:latin typeface="+mn-lt"/>
        <a:ea typeface="+mn-ea"/>
        <a:cs typeface="+mn-cs"/>
      </a:defRPr>
    </a:lvl1pPr>
    <a:lvl2pPr marL="1587141" algn="l" defTabSz="3174280" rtl="0" eaLnBrk="1" latinLnBrk="0" hangingPunct="1">
      <a:defRPr sz="4200" kern="1200">
        <a:solidFill>
          <a:schemeClr val="tx1"/>
        </a:solidFill>
        <a:latin typeface="+mn-lt"/>
        <a:ea typeface="+mn-ea"/>
        <a:cs typeface="+mn-cs"/>
      </a:defRPr>
    </a:lvl2pPr>
    <a:lvl3pPr marL="3174280" algn="l" defTabSz="3174280" rtl="0" eaLnBrk="1" latinLnBrk="0" hangingPunct="1">
      <a:defRPr sz="4200" kern="1200">
        <a:solidFill>
          <a:schemeClr val="tx1"/>
        </a:solidFill>
        <a:latin typeface="+mn-lt"/>
        <a:ea typeface="+mn-ea"/>
        <a:cs typeface="+mn-cs"/>
      </a:defRPr>
    </a:lvl3pPr>
    <a:lvl4pPr marL="4761419" algn="l" defTabSz="3174280" rtl="0" eaLnBrk="1" latinLnBrk="0" hangingPunct="1">
      <a:defRPr sz="4200" kern="1200">
        <a:solidFill>
          <a:schemeClr val="tx1"/>
        </a:solidFill>
        <a:latin typeface="+mn-lt"/>
        <a:ea typeface="+mn-ea"/>
        <a:cs typeface="+mn-cs"/>
      </a:defRPr>
    </a:lvl4pPr>
    <a:lvl5pPr marL="6348559" algn="l" defTabSz="3174280" rtl="0" eaLnBrk="1" latinLnBrk="0" hangingPunct="1">
      <a:defRPr sz="4200" kern="1200">
        <a:solidFill>
          <a:schemeClr val="tx1"/>
        </a:solidFill>
        <a:latin typeface="+mn-lt"/>
        <a:ea typeface="+mn-ea"/>
        <a:cs typeface="+mn-cs"/>
      </a:defRPr>
    </a:lvl5pPr>
    <a:lvl6pPr marL="7935700" algn="l" defTabSz="3174280" rtl="0" eaLnBrk="1" latinLnBrk="0" hangingPunct="1">
      <a:defRPr sz="4200" kern="1200">
        <a:solidFill>
          <a:schemeClr val="tx1"/>
        </a:solidFill>
        <a:latin typeface="+mn-lt"/>
        <a:ea typeface="+mn-ea"/>
        <a:cs typeface="+mn-cs"/>
      </a:defRPr>
    </a:lvl6pPr>
    <a:lvl7pPr marL="9522841" algn="l" defTabSz="3174280" rtl="0" eaLnBrk="1" latinLnBrk="0" hangingPunct="1">
      <a:defRPr sz="4200" kern="1200">
        <a:solidFill>
          <a:schemeClr val="tx1"/>
        </a:solidFill>
        <a:latin typeface="+mn-lt"/>
        <a:ea typeface="+mn-ea"/>
        <a:cs typeface="+mn-cs"/>
      </a:defRPr>
    </a:lvl7pPr>
    <a:lvl8pPr marL="11109980" algn="l" defTabSz="3174280" rtl="0" eaLnBrk="1" latinLnBrk="0" hangingPunct="1">
      <a:defRPr sz="4200" kern="1200">
        <a:solidFill>
          <a:schemeClr val="tx1"/>
        </a:solidFill>
        <a:latin typeface="+mn-lt"/>
        <a:ea typeface="+mn-ea"/>
        <a:cs typeface="+mn-cs"/>
      </a:defRPr>
    </a:lvl8pPr>
    <a:lvl9pPr marL="12697121" algn="l" defTabSz="3174280" rtl="0" eaLnBrk="1" latinLnBrk="0" hangingPunct="1">
      <a:defRPr sz="4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73338" y="685800"/>
            <a:ext cx="17113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44519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00CMx200CM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70140" y="5171790"/>
            <a:ext cx="8486068"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377572" y="4588423"/>
            <a:ext cx="847937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377570" y="15542881"/>
            <a:ext cx="8481442"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9110063" y="4588423"/>
            <a:ext cx="847926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9110063" y="5171790"/>
            <a:ext cx="8479261"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9111233" y="15552344"/>
            <a:ext cx="847693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9109602" y="16143328"/>
            <a:ext cx="8480180"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9113350" y="28083131"/>
            <a:ext cx="8472687"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9111233" y="28767136"/>
            <a:ext cx="8476931"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370143" y="16135430"/>
            <a:ext cx="8486800"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2304810" y="2864470"/>
            <a:ext cx="13357704" cy="747410"/>
          </a:xfrm>
          <a:prstGeom prst="rect">
            <a:avLst/>
          </a:prstGeom>
        </p:spPr>
        <p:txBody>
          <a:bodyPr>
            <a:normAutofit/>
          </a:bodyPr>
          <a:lstStyle>
            <a:lvl1pPr marL="0" indent="0" algn="ctr">
              <a:buFontTx/>
              <a:buNone/>
              <a:defRPr sz="44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51" hasCustomPrompt="1"/>
          </p:nvPr>
        </p:nvSpPr>
        <p:spPr>
          <a:xfrm>
            <a:off x="2304810" y="1675750"/>
            <a:ext cx="13357704" cy="1188720"/>
          </a:xfrm>
          <a:prstGeom prst="rect">
            <a:avLst/>
          </a:prstGeom>
        </p:spPr>
        <p:txBody>
          <a:bodyPr anchor="t" anchorCtr="1">
            <a:normAutofit/>
          </a:bodyPr>
          <a:lstStyle>
            <a:lvl1pPr marL="0" indent="0" algn="ctr">
              <a:buFontTx/>
              <a:buNone/>
              <a:defRPr sz="6599">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2304810" y="228601"/>
            <a:ext cx="13357704" cy="1325880"/>
          </a:xfrm>
          <a:prstGeom prst="rect">
            <a:avLst/>
          </a:prstGeom>
        </p:spPr>
        <p:txBody>
          <a:bodyPr anchor="t" anchorCtr="1">
            <a:normAutofit/>
          </a:bodyPr>
          <a:lstStyle>
            <a:lvl1pPr marL="0" indent="0" algn="ctr">
              <a:buFontTx/>
              <a:buNone/>
              <a:defRPr sz="8799"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70140" y="5171790"/>
            <a:ext cx="8486068"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377572" y="4588423"/>
            <a:ext cx="847937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377570" y="15542881"/>
            <a:ext cx="8481442"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9110063" y="4588423"/>
            <a:ext cx="847926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9110063" y="5171790"/>
            <a:ext cx="8479261"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9111233" y="15552344"/>
            <a:ext cx="8476931"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9109602" y="16143328"/>
            <a:ext cx="8480180"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9113350" y="28083131"/>
            <a:ext cx="8472687" cy="579830"/>
          </a:xfrm>
          <a:prstGeom prst="rect">
            <a:avLst/>
          </a:prstGeom>
          <a:noFill/>
        </p:spPr>
        <p:txBody>
          <a:bodyPr wrap="square" lIns="66131" tIns="66131" rIns="66131" bIns="66131" anchor="ctr" anchorCtr="0">
            <a:spAutoFit/>
          </a:bodyPr>
          <a:lstStyle>
            <a:lvl1pPr marL="0" indent="0" algn="ctr">
              <a:buNone/>
              <a:defRPr sz="29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9111233" y="28767136"/>
            <a:ext cx="8476931"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370143" y="16135430"/>
            <a:ext cx="8486800" cy="641662"/>
          </a:xfrm>
          <a:prstGeom prst="rect">
            <a:avLst/>
          </a:prstGeom>
        </p:spPr>
        <p:txBody>
          <a:bodyPr wrap="square" lIns="165328" tIns="165328" rIns="165328" bIns="165328">
            <a:spAutoFit/>
          </a:bodyPr>
          <a:lstStyle>
            <a:lvl1pPr marL="0" indent="0">
              <a:buNone/>
              <a:defRPr sz="2000">
                <a:solidFill>
                  <a:schemeClr val="accent5">
                    <a:lumMod val="50000"/>
                  </a:schemeClr>
                </a:solidFill>
                <a:latin typeface="Times New Roman" panose="02020603050405020304" pitchFamily="18" charset="0"/>
                <a:cs typeface="Times New Roman" panose="02020603050405020304" pitchFamily="18" charset="0"/>
              </a:defRPr>
            </a:lvl1pPr>
            <a:lvl2pPr marL="1074517" indent="-413277">
              <a:defRPr sz="1800">
                <a:latin typeface="Trebuchet MS" pitchFamily="34" charset="0"/>
              </a:defRPr>
            </a:lvl2pPr>
            <a:lvl3pPr marL="1487794" indent="-413277">
              <a:defRPr sz="1800">
                <a:latin typeface="Trebuchet MS" pitchFamily="34" charset="0"/>
              </a:defRPr>
            </a:lvl3pPr>
            <a:lvl4pPr marL="1942393" indent="-454604">
              <a:defRPr sz="1800">
                <a:latin typeface="Trebuchet MS" pitchFamily="34" charset="0"/>
              </a:defRPr>
            </a:lvl4pPr>
            <a:lvl5pPr marL="2273021" indent="-330620">
              <a:defRPr sz="18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2304810" y="2864470"/>
            <a:ext cx="13357704" cy="747410"/>
          </a:xfrm>
          <a:prstGeom prst="rect">
            <a:avLst/>
          </a:prstGeom>
        </p:spPr>
        <p:txBody>
          <a:bodyPr>
            <a:normAutofit/>
          </a:bodyPr>
          <a:lstStyle>
            <a:lvl1pPr marL="0" indent="0" algn="ctr">
              <a:buFontTx/>
              <a:buNone/>
              <a:defRPr sz="44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51" hasCustomPrompt="1"/>
          </p:nvPr>
        </p:nvSpPr>
        <p:spPr>
          <a:xfrm>
            <a:off x="2304810" y="1675750"/>
            <a:ext cx="13357704" cy="1188720"/>
          </a:xfrm>
          <a:prstGeom prst="rect">
            <a:avLst/>
          </a:prstGeom>
        </p:spPr>
        <p:txBody>
          <a:bodyPr anchor="t" anchorCtr="1">
            <a:normAutofit/>
          </a:bodyPr>
          <a:lstStyle>
            <a:lvl1pPr marL="0" indent="0" algn="ctr">
              <a:buFontTx/>
              <a:buNone/>
              <a:defRPr sz="6599">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2304810" y="228601"/>
            <a:ext cx="13357704" cy="1325880"/>
          </a:xfrm>
          <a:prstGeom prst="rect">
            <a:avLst/>
          </a:prstGeom>
        </p:spPr>
        <p:txBody>
          <a:bodyPr anchor="t" anchorCtr="1">
            <a:normAutofit/>
          </a:bodyPr>
          <a:lstStyle>
            <a:lvl1pPr marL="0" indent="0" algn="ctr">
              <a:buFontTx/>
              <a:buNone/>
              <a:defRPr sz="8799"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extLst>
      <p:ext uri="{BB962C8B-B14F-4D97-AF65-F5344CB8AC3E}">
        <p14:creationId xmlns:p14="http://schemas.microsoft.com/office/powerpoint/2010/main" val="4143829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posterpresentations.com/free-poster-templates.html#postertemplate-100x200"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s://www.posterpresentations.com/how-to-change-the-research-poster-template-colors.html" TargetMode="External"/><Relationship Id="rId4" Type="http://schemas.openxmlformats.org/officeDocument/2006/relationships/hyperlink" Target="https://www.posterpresentations.com/helpdesk.html" TargetMode="Externa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AE9625A-1C52-DE48-8D32-626F084625D3}"/>
              </a:ext>
            </a:extLst>
          </p:cNvPr>
          <p:cNvGraphicFramePr>
            <a:graphicFrameLocks noGrp="1"/>
          </p:cNvGraphicFramePr>
          <p:nvPr userDrawn="1">
            <p:extLst>
              <p:ext uri="{D42A27DB-BD31-4B8C-83A1-F6EECF244321}">
                <p14:modId xmlns:p14="http://schemas.microsoft.com/office/powerpoint/2010/main" val="2879728205"/>
              </p:ext>
            </p:extLst>
          </p:nvPr>
        </p:nvGraphicFramePr>
        <p:xfrm>
          <a:off x="-12720395" y="34263"/>
          <a:ext cx="12111789" cy="35965474"/>
        </p:xfrm>
        <a:graphic>
          <a:graphicData uri="http://schemas.openxmlformats.org/drawingml/2006/table">
            <a:tbl>
              <a:tblPr firstRow="1" bandRow="1">
                <a:tableStyleId>{5C22544A-7EE6-4342-B048-85BDC9FD1C3A}</a:tableStyleId>
              </a:tblPr>
              <a:tblGrid>
                <a:gridCol w="5193438">
                  <a:extLst>
                    <a:ext uri="{9D8B030D-6E8A-4147-A177-3AD203B41FA5}">
                      <a16:colId xmlns:a16="http://schemas.microsoft.com/office/drawing/2014/main" val="20000"/>
                    </a:ext>
                  </a:extLst>
                </a:gridCol>
                <a:gridCol w="6918351">
                  <a:extLst>
                    <a:ext uri="{9D8B030D-6E8A-4147-A177-3AD203B41FA5}">
                      <a16:colId xmlns:a16="http://schemas.microsoft.com/office/drawing/2014/main" val="20001"/>
                    </a:ext>
                  </a:extLst>
                </a:gridCol>
              </a:tblGrid>
              <a:tr h="3169370">
                <a:tc gridSpan="2">
                  <a:txBody>
                    <a:bodyPr/>
                    <a:lstStyle/>
                    <a:p>
                      <a:pPr marL="0" marR="0" indent="0" algn="ctr" defTabSz="4388900" rtl="0" eaLnBrk="1" fontAlgn="auto" latinLnBrk="0" hangingPunct="1">
                        <a:lnSpc>
                          <a:spcPct val="100000"/>
                        </a:lnSpc>
                        <a:spcBef>
                          <a:spcPts val="0"/>
                        </a:spcBef>
                        <a:spcAft>
                          <a:spcPts val="0"/>
                        </a:spcAft>
                        <a:buClrTx/>
                        <a:buSzTx/>
                        <a:buFontTx/>
                        <a:buNone/>
                        <a:tabLst/>
                        <a:defRPr/>
                      </a:pPr>
                      <a:endParaRPr lang="en-US" sz="4000" b="0" spc="600" dirty="0">
                        <a:solidFill>
                          <a:srgbClr val="FEFFFF"/>
                        </a:solidFill>
                        <a:latin typeface="Arial Black" panose="020B0A04020102020204"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4000" b="0" spc="600" dirty="0">
                          <a:solidFill>
                            <a:srgbClr val="FEFFFF"/>
                          </a:solidFill>
                          <a:latin typeface="Arial Black" panose="020B0A04020102020204" pitchFamily="34" charset="0"/>
                        </a:rPr>
                        <a:t>QUICK START GUIDE</a:t>
                      </a:r>
                      <a:br>
                        <a:rPr lang="en-US" sz="4000" b="0" spc="600" dirty="0">
                          <a:solidFill>
                            <a:srgbClr val="FEFFFF"/>
                          </a:solidFill>
                          <a:latin typeface="Arial Black" panose="020B0A04020102020204" pitchFamily="34" charset="0"/>
                        </a:rPr>
                      </a:br>
                      <a:r>
                        <a:rPr lang="en-US" sz="3200" b="1" spc="0" dirty="0">
                          <a:solidFill>
                            <a:srgbClr val="FEFFFF"/>
                          </a:solidFill>
                          <a:latin typeface="Trebuchet MS" pitchFamily="34" charset="0"/>
                        </a:rPr>
                        <a:t>(THIS SIDEBAR WILL NOT PRINT)</a:t>
                      </a:r>
                      <a:endParaRPr lang="en-US" sz="4000" b="1" spc="600" dirty="0">
                        <a:solidFill>
                          <a:srgbClr val="FEFFFF"/>
                        </a:solidFill>
                        <a:latin typeface="Trebuchet MS" pitchFamily="34" charset="0"/>
                      </a:endParaRPr>
                    </a:p>
                  </a:txBody>
                  <a:tcPr marL="182880" marR="91439" marT="137160">
                    <a:solidFill>
                      <a:srgbClr val="679A81"/>
                    </a:solidFill>
                  </a:tcPr>
                </a:tc>
                <a:tc hMerge="1">
                  <a:txBody>
                    <a:bodyPr/>
                    <a:lstStyle/>
                    <a:p>
                      <a:endParaRPr lang="en-US" dirty="0"/>
                    </a:p>
                  </a:txBody>
                  <a:tcPr/>
                </a:tc>
                <a:extLst>
                  <a:ext uri="{0D108BD9-81ED-4DB2-BD59-A6C34878D82A}">
                    <a16:rowId xmlns:a16="http://schemas.microsoft.com/office/drawing/2014/main" val="10000"/>
                  </a:ext>
                </a:extLst>
              </a:tr>
              <a:tr h="4066556">
                <a:tc gridSpan="2">
                  <a:txBody>
                    <a:bodyPr/>
                    <a:lstStyle/>
                    <a:p>
                      <a:pPr defTabSz="3765639"/>
                      <a:r>
                        <a:rPr lang="en-US" sz="2400" i="0" dirty="0">
                          <a:solidFill>
                            <a:srgbClr val="FEFFFD"/>
                          </a:solidFill>
                          <a:latin typeface="Arial"/>
                          <a:cs typeface="Arial"/>
                        </a:rPr>
                        <a:t>If you wish to structure your poster using a different layout than the one used in this template, you may do this by simply deleting all the boxes in the template and creating yours from scratch. </a:t>
                      </a:r>
                    </a:p>
                  </a:txBody>
                  <a:tcPr marL="182880" marR="91439" marT="137160">
                    <a:solidFill>
                      <a:srgbClr val="107743"/>
                    </a:solidFill>
                  </a:tcPr>
                </a:tc>
                <a:tc hMerge="1">
                  <a:txBody>
                    <a:bodyPr/>
                    <a:lstStyle/>
                    <a:p>
                      <a:pPr marL="0" indent="0" algn="l" defTabSz="114300"/>
                      <a:endParaRPr lang="en-US" sz="2400" b="0" baseline="0" dirty="0">
                        <a:solidFill>
                          <a:srgbClr val="FFC000"/>
                        </a:solidFill>
                        <a:latin typeface="Arial" panose="020B0604020202020204" pitchFamily="34" charset="0"/>
                        <a:cs typeface="Arial" panose="020B0604020202020204" pitchFamily="34" charset="0"/>
                      </a:endParaRPr>
                    </a:p>
                  </a:txBody>
                  <a:tcPr>
                    <a:solidFill>
                      <a:schemeClr val="tx1">
                        <a:lumMod val="95000"/>
                        <a:lumOff val="5000"/>
                      </a:schemeClr>
                    </a:solidFill>
                  </a:tcPr>
                </a:tc>
                <a:extLst>
                  <a:ext uri="{0D108BD9-81ED-4DB2-BD59-A6C34878D82A}">
                    <a16:rowId xmlns:a16="http://schemas.microsoft.com/office/drawing/2014/main" val="677555919"/>
                  </a:ext>
                </a:extLst>
              </a:tr>
              <a:tr h="6784506">
                <a:tc>
                  <a:txBody>
                    <a:bodyPr/>
                    <a:lstStyle/>
                    <a:p>
                      <a:pPr algn="ctr"/>
                      <a:endParaRPr lang="en-US" sz="2400" dirty="0">
                        <a:solidFill>
                          <a:srgbClr val="FEFFFD"/>
                        </a:solidFill>
                      </a:endParaRPr>
                    </a:p>
                    <a:p>
                      <a:pPr algn="ctr"/>
                      <a:endParaRPr lang="en-US" sz="2400" dirty="0">
                        <a:solidFill>
                          <a:srgbClr val="FEFFFD"/>
                        </a:solidFill>
                      </a:endParaRPr>
                    </a:p>
                    <a:p>
                      <a:pPr algn="ctr"/>
                      <a:r>
                        <a:rPr lang="en-US" sz="2400" dirty="0">
                          <a:solidFill>
                            <a:srgbClr val="FEFFFD"/>
                          </a:solidFill>
                          <a:latin typeface="Arial" panose="020B0604020202020204" pitchFamily="34" charset="0"/>
                          <a:cs typeface="Arial" panose="020B0604020202020204" pitchFamily="34" charset="0"/>
                        </a:rPr>
                        <a:t>This is a poster template for a</a:t>
                      </a:r>
                    </a:p>
                    <a:p>
                      <a:pPr marL="0" marR="0" lvl="0" indent="0" algn="ctr" defTabSz="3169678" rtl="0" eaLnBrk="1" fontAlgn="auto" latinLnBrk="0" hangingPunct="1">
                        <a:lnSpc>
                          <a:spcPct val="100000"/>
                        </a:lnSpc>
                        <a:spcBef>
                          <a:spcPts val="0"/>
                        </a:spcBef>
                        <a:spcAft>
                          <a:spcPts val="0"/>
                        </a:spcAft>
                        <a:buClrTx/>
                        <a:buSzTx/>
                        <a:buFontTx/>
                        <a:buNone/>
                        <a:tabLst/>
                        <a:defRPr/>
                      </a:pPr>
                      <a:r>
                        <a:rPr lang="en-US" sz="2400" dirty="0">
                          <a:solidFill>
                            <a:srgbClr val="FEFFFD"/>
                          </a:solidFill>
                          <a:latin typeface="Arial" panose="020B0604020202020204" pitchFamily="34" charset="0"/>
                          <a:cs typeface="Arial" panose="020B0604020202020204" pitchFamily="34" charset="0"/>
                        </a:rPr>
                        <a:t>presentation poster</a:t>
                      </a:r>
                      <a:br>
                        <a:rPr lang="en-US" sz="2400" dirty="0">
                          <a:solidFill>
                            <a:srgbClr val="FEFFFD"/>
                          </a:solidFill>
                          <a:latin typeface="Arial" panose="020B0604020202020204" pitchFamily="34" charset="0"/>
                          <a:cs typeface="Arial" panose="020B0604020202020204" pitchFamily="34" charset="0"/>
                        </a:rPr>
                      </a:br>
                      <a:r>
                        <a:rPr lang="en-US" sz="5400" b="1" dirty="0">
                          <a:solidFill>
                            <a:srgbClr val="FEFFFD"/>
                          </a:solidFill>
                          <a:latin typeface="Arial" panose="020B0604020202020204" pitchFamily="34" charset="0"/>
                          <a:cs typeface="Arial" panose="020B0604020202020204" pitchFamily="34" charset="0"/>
                        </a:rPr>
                        <a:t>100x200cm</a:t>
                      </a:r>
                      <a:br>
                        <a:rPr lang="en-US" sz="5400" b="1" dirty="0">
                          <a:solidFill>
                            <a:srgbClr val="FEFFFD"/>
                          </a:solidFill>
                          <a:latin typeface="Arial" panose="020B0604020202020204" pitchFamily="34" charset="0"/>
                          <a:cs typeface="Arial" panose="020B0604020202020204" pitchFamily="34" charset="0"/>
                        </a:rPr>
                      </a:br>
                      <a:br>
                        <a:rPr lang="en-US" sz="1200" dirty="0">
                          <a:solidFill>
                            <a:srgbClr val="FEFFFD"/>
                          </a:solidFill>
                          <a:latin typeface="Arial" panose="020B0604020202020204" pitchFamily="34" charset="0"/>
                          <a:cs typeface="Arial" panose="020B0604020202020204" pitchFamily="34" charset="0"/>
                        </a:rPr>
                      </a:br>
                      <a:r>
                        <a:rPr lang="en-US" sz="2400" b="1" dirty="0">
                          <a:solidFill>
                            <a:srgbClr val="FEFFFD"/>
                          </a:solidFill>
                          <a:latin typeface="Arial" panose="020B0604020202020204" pitchFamily="34" charset="0"/>
                          <a:cs typeface="Arial" panose="020B0604020202020204" pitchFamily="34" charset="0"/>
                        </a:rPr>
                        <a:t>(39” tall x 78” wide)</a:t>
                      </a:r>
                      <a:endParaRPr lang="en-US" sz="2400" dirty="0">
                        <a:solidFill>
                          <a:srgbClr val="FEFFFD"/>
                        </a:solidFill>
                      </a:endParaRPr>
                    </a:p>
                  </a:txBody>
                  <a:tcPr marL="91439" marR="91439">
                    <a:solidFill>
                      <a:srgbClr val="107743"/>
                    </a:solidFill>
                  </a:tcPr>
                </a:tc>
                <a:tc>
                  <a:txBody>
                    <a:bodyPr/>
                    <a:lstStyle/>
                    <a:p>
                      <a:pPr marL="0" marR="0" lvl="0" indent="0" algn="l" defTabSz="4388900" rtl="0" eaLnBrk="1" fontAlgn="auto" latinLnBrk="0" hangingPunct="1">
                        <a:lnSpc>
                          <a:spcPct val="100000"/>
                        </a:lnSpc>
                        <a:spcBef>
                          <a:spcPts val="0"/>
                        </a:spcBef>
                        <a:spcAft>
                          <a:spcPts val="0"/>
                        </a:spcAft>
                        <a:buClrTx/>
                        <a:buSzTx/>
                        <a:buFontTx/>
                        <a:buNone/>
                        <a:tabLst/>
                        <a:defRPr/>
                      </a:pPr>
                      <a:endParaRPr lang="en-US" sz="2400" i="0" dirty="0">
                        <a:solidFill>
                          <a:srgbClr val="FEFFFD"/>
                        </a:solidFill>
                        <a:latin typeface="Arial"/>
                        <a:cs typeface="Arial"/>
                      </a:endParaRPr>
                    </a:p>
                    <a:p>
                      <a:pPr marL="0" marR="0" lvl="0" indent="0" algn="l" defTabSz="4388900" rtl="0" eaLnBrk="1" fontAlgn="auto" latinLnBrk="0" hangingPunct="1">
                        <a:lnSpc>
                          <a:spcPct val="100000"/>
                        </a:lnSpc>
                        <a:spcBef>
                          <a:spcPts val="0"/>
                        </a:spcBef>
                        <a:spcAft>
                          <a:spcPts val="0"/>
                        </a:spcAft>
                        <a:buClrTx/>
                        <a:buSzTx/>
                        <a:buFontTx/>
                        <a:buNone/>
                        <a:tabLst/>
                        <a:defRPr/>
                      </a:pPr>
                      <a:r>
                        <a:rPr lang="en-US" sz="2400" i="0" dirty="0">
                          <a:solidFill>
                            <a:srgbClr val="FEFFFD"/>
                          </a:solidFill>
                          <a:latin typeface="Arial"/>
                          <a:cs typeface="Arial"/>
                        </a:rPr>
                        <a:t>This template has been adapted from the free online templates provided by </a:t>
                      </a:r>
                      <a:r>
                        <a:rPr lang="en-US" sz="2400" i="0" dirty="0" err="1">
                          <a:solidFill>
                            <a:srgbClr val="FEFFFD"/>
                          </a:solidFill>
                          <a:latin typeface="Arial"/>
                          <a:cs typeface="Arial"/>
                        </a:rPr>
                        <a:t>PosterPresentations.com</a:t>
                      </a:r>
                      <a:r>
                        <a:rPr lang="en-US" sz="2400" i="0" dirty="0">
                          <a:solidFill>
                            <a:srgbClr val="FEFFFD"/>
                          </a:solidFill>
                          <a:latin typeface="Arial"/>
                          <a:cs typeface="Arial"/>
                        </a:rPr>
                        <a:t> available on this link: </a:t>
                      </a:r>
                      <a:r>
                        <a:rPr lang="en-US" sz="2400" i="0" dirty="0">
                          <a:solidFill>
                            <a:schemeClr val="bg1"/>
                          </a:solidFill>
                          <a:latin typeface="Arial"/>
                          <a:cs typeface="Arial"/>
                          <a:hlinkClick r:id="rId3">
                            <a:extLst>
                              <a:ext uri="{A12FA001-AC4F-418D-AE19-62706E023703}">
                                <ahyp:hlinkClr xmlns:ahyp="http://schemas.microsoft.com/office/drawing/2018/hyperlinkcolor" val="tx"/>
                              </a:ext>
                            </a:extLst>
                          </a:hlinkClick>
                        </a:rPr>
                        <a:t>https://www.posterpresentations.com/free-poster-templates.html#postertemplate-100x200</a:t>
                      </a:r>
                      <a:endParaRPr lang="en-US" sz="2400" i="0" dirty="0">
                        <a:solidFill>
                          <a:schemeClr val="bg1"/>
                        </a:solidFill>
                        <a:latin typeface="Arial"/>
                        <a:cs typeface="Arial"/>
                      </a:endParaRPr>
                    </a:p>
                    <a:p>
                      <a:pPr marL="0" marR="0" lvl="0" indent="0" algn="l" defTabSz="4388900" rtl="0" eaLnBrk="1" fontAlgn="auto" latinLnBrk="0" hangingPunct="1">
                        <a:lnSpc>
                          <a:spcPct val="100000"/>
                        </a:lnSpc>
                        <a:spcBef>
                          <a:spcPts val="0"/>
                        </a:spcBef>
                        <a:spcAft>
                          <a:spcPts val="0"/>
                        </a:spcAft>
                        <a:buClrTx/>
                        <a:buSzTx/>
                        <a:buFontTx/>
                        <a:buNone/>
                        <a:tabLst/>
                        <a:defRPr/>
                      </a:pPr>
                      <a:endParaRPr lang="en-US" sz="2400" i="0" dirty="0">
                        <a:solidFill>
                          <a:srgbClr val="FEFFFD"/>
                        </a:solidFill>
                        <a:latin typeface="Arial"/>
                        <a:cs typeface="Arial"/>
                      </a:endParaRPr>
                    </a:p>
                    <a:p>
                      <a:pPr marL="0" marR="0" lvl="0" indent="0" algn="l" defTabSz="4388900" rtl="0" eaLnBrk="1" fontAlgn="auto" latinLnBrk="0" hangingPunct="1">
                        <a:lnSpc>
                          <a:spcPct val="100000"/>
                        </a:lnSpc>
                        <a:spcBef>
                          <a:spcPts val="0"/>
                        </a:spcBef>
                        <a:spcAft>
                          <a:spcPts val="0"/>
                        </a:spcAft>
                        <a:buClrTx/>
                        <a:buSzTx/>
                        <a:buFontTx/>
                        <a:buNone/>
                        <a:tabLst/>
                        <a:defRPr/>
                      </a:pPr>
                      <a:endParaRPr lang="en-US" sz="2400" i="0" dirty="0">
                        <a:solidFill>
                          <a:srgbClr val="FEFFFD"/>
                        </a:solidFill>
                        <a:latin typeface="Arial"/>
                        <a:cs typeface="Arial"/>
                      </a:endParaRPr>
                    </a:p>
                    <a:p>
                      <a:pPr marL="0" marR="0" lvl="0" indent="0" algn="l" defTabSz="4388900" rtl="0" eaLnBrk="1" fontAlgn="auto" latinLnBrk="0" hangingPunct="1">
                        <a:lnSpc>
                          <a:spcPct val="100000"/>
                        </a:lnSpc>
                        <a:spcBef>
                          <a:spcPts val="0"/>
                        </a:spcBef>
                        <a:spcAft>
                          <a:spcPts val="0"/>
                        </a:spcAft>
                        <a:buClrTx/>
                        <a:buSzTx/>
                        <a:buFontTx/>
                        <a:buNone/>
                        <a:tabLst/>
                        <a:defRPr/>
                      </a:pPr>
                      <a:r>
                        <a:rPr lang="en-US" sz="2400" i="0" dirty="0">
                          <a:solidFill>
                            <a:srgbClr val="FEFFFD"/>
                          </a:solidFill>
                          <a:latin typeface="Arial"/>
                          <a:cs typeface="Arial"/>
                        </a:rPr>
                        <a:t>The website also provides a series of online tutorials that will guide you through the poster design process and answer your poster production questions. For complete template tutorials go to the following link and watch the tutorial that you need: </a:t>
                      </a:r>
                      <a:r>
                        <a:rPr lang="en-US" sz="2400" i="0" dirty="0">
                          <a:solidFill>
                            <a:schemeClr val="bg1"/>
                          </a:solidFill>
                          <a:latin typeface="Arial"/>
                          <a:cs typeface="Arial"/>
                          <a:hlinkClick r:id="rId4">
                            <a:extLst>
                              <a:ext uri="{A12FA001-AC4F-418D-AE19-62706E023703}">
                                <ahyp:hlinkClr xmlns:ahyp="http://schemas.microsoft.com/office/drawing/2018/hyperlinkcolor" val="tx"/>
                              </a:ext>
                            </a:extLst>
                          </a:hlinkClick>
                        </a:rPr>
                        <a:t>https://www.posterpresentations.com/helpdesk.html</a:t>
                      </a:r>
                      <a:endParaRPr lang="en-US" sz="2400" i="0" dirty="0">
                        <a:solidFill>
                          <a:schemeClr val="bg1"/>
                        </a:solidFill>
                        <a:latin typeface="Arial"/>
                        <a:cs typeface="Arial"/>
                      </a:endParaRPr>
                    </a:p>
                    <a:p>
                      <a:pPr marL="0" marR="0" lvl="0" indent="0" algn="l" defTabSz="4388900" rtl="0" eaLnBrk="1" fontAlgn="auto" latinLnBrk="0" hangingPunct="1">
                        <a:lnSpc>
                          <a:spcPct val="100000"/>
                        </a:lnSpc>
                        <a:spcBef>
                          <a:spcPts val="0"/>
                        </a:spcBef>
                        <a:spcAft>
                          <a:spcPts val="0"/>
                        </a:spcAft>
                        <a:buClrTx/>
                        <a:buSzTx/>
                        <a:buFontTx/>
                        <a:buNone/>
                        <a:tabLst/>
                        <a:defRPr/>
                      </a:pPr>
                      <a:endParaRPr lang="en-US" sz="2400" i="0" dirty="0">
                        <a:solidFill>
                          <a:srgbClr val="FEFFFD"/>
                        </a:solidFill>
                        <a:latin typeface="Arial"/>
                        <a:cs typeface="Arial"/>
                      </a:endParaRPr>
                    </a:p>
                    <a:p>
                      <a:pPr marL="0" marR="0" indent="0" algn="l" defTabSz="4388900" rtl="0" eaLnBrk="1" fontAlgn="auto" latinLnBrk="0" hangingPunct="1">
                        <a:lnSpc>
                          <a:spcPct val="100000"/>
                        </a:lnSpc>
                        <a:spcBef>
                          <a:spcPts val="0"/>
                        </a:spcBef>
                        <a:spcAft>
                          <a:spcPts val="0"/>
                        </a:spcAft>
                        <a:buClrTx/>
                        <a:buSzTx/>
                        <a:buFontTx/>
                        <a:buNone/>
                        <a:tabLst/>
                        <a:defRPr/>
                      </a:pPr>
                      <a:endParaRPr lang="en-US" sz="2400" b="0" baseline="0" dirty="0">
                        <a:solidFill>
                          <a:srgbClr val="FEFFFD"/>
                        </a:solidFill>
                        <a:latin typeface="Arial" panose="020B0604020202020204" pitchFamily="34" charset="0"/>
                        <a:cs typeface="Arial" panose="020B0604020202020204" pitchFamily="34" charset="0"/>
                      </a:endParaRPr>
                    </a:p>
                  </a:txBody>
                  <a:tcPr marL="182880" marR="91439" marT="137160">
                    <a:solidFill>
                      <a:srgbClr val="107743"/>
                    </a:solidFill>
                  </a:tcPr>
                </a:tc>
                <a:extLst>
                  <a:ext uri="{0D108BD9-81ED-4DB2-BD59-A6C34878D82A}">
                    <a16:rowId xmlns:a16="http://schemas.microsoft.com/office/drawing/2014/main" val="10008"/>
                  </a:ext>
                </a:extLst>
              </a:tr>
              <a:tr h="4752484">
                <a:tc>
                  <a:txBody>
                    <a:bodyPr/>
                    <a:lstStyle/>
                    <a:p>
                      <a:pPr marL="0" marR="0" lvl="0" indent="0" algn="l" defTabSz="3173955" rtl="0" eaLnBrk="1" fontAlgn="auto" latinLnBrk="0" hangingPunct="1">
                        <a:lnSpc>
                          <a:spcPct val="100000"/>
                        </a:lnSpc>
                        <a:spcBef>
                          <a:spcPts val="0"/>
                        </a:spcBef>
                        <a:spcAft>
                          <a:spcPts val="0"/>
                        </a:spcAft>
                        <a:buClrTx/>
                        <a:buSzTx/>
                        <a:buFontTx/>
                        <a:buNone/>
                        <a:tabLst/>
                        <a:defRPr/>
                      </a:pPr>
                      <a:r>
                        <a:rPr lang="en-US" sz="2400" i="0" dirty="0">
                          <a:solidFill>
                            <a:srgbClr val="FEFFFD"/>
                          </a:solidFill>
                          <a:latin typeface="Arial"/>
                          <a:cs typeface="Arial"/>
                        </a:rPr>
                        <a:t>This PowerPoint template produces a 100x200cm presentation poster. You can use it to create your research poster by placing your title, subtitle, text, tables, charts and photos. </a:t>
                      </a:r>
                    </a:p>
                    <a:p>
                      <a:endParaRPr lang="en-US" sz="2400" dirty="0">
                        <a:solidFill>
                          <a:srgbClr val="FEFFFD"/>
                        </a:solidFill>
                      </a:endParaRPr>
                    </a:p>
                  </a:txBody>
                  <a:tcPr marL="91439" marR="91439">
                    <a:solidFill>
                      <a:srgbClr val="107743"/>
                    </a:solidFill>
                  </a:tcPr>
                </a:tc>
                <a:tc>
                  <a:txBody>
                    <a:bodyPr/>
                    <a:lstStyle/>
                    <a:p>
                      <a:pPr algn="l"/>
                      <a:r>
                        <a:rPr lang="en-US" sz="2800" b="1" baseline="0" dirty="0">
                          <a:solidFill>
                            <a:srgbClr val="FEFFFD"/>
                          </a:solidFill>
                          <a:latin typeface="Arial" panose="020B0604020202020204" pitchFamily="34" charset="0"/>
                          <a:cs typeface="Arial" panose="020B0604020202020204" pitchFamily="34" charset="0"/>
                        </a:rPr>
                        <a:t>How to </a:t>
                      </a:r>
                      <a:r>
                        <a:rPr lang="en-US" sz="4400" b="1" baseline="0" dirty="0">
                          <a:solidFill>
                            <a:srgbClr val="FEFFFD"/>
                          </a:solidFill>
                          <a:latin typeface="Arial" panose="020B0604020202020204" pitchFamily="34" charset="0"/>
                          <a:cs typeface="Arial" panose="020B0604020202020204" pitchFamily="34" charset="0"/>
                        </a:rPr>
                        <a:t>Zoom in </a:t>
                      </a:r>
                      <a:r>
                        <a:rPr lang="en-US" sz="2800" b="1" baseline="0" dirty="0">
                          <a:solidFill>
                            <a:srgbClr val="FEFFFD"/>
                          </a:solidFill>
                          <a:latin typeface="Arial" panose="020B0604020202020204" pitchFamily="34" charset="0"/>
                          <a:cs typeface="Arial" panose="020B0604020202020204" pitchFamily="34" charset="0"/>
                        </a:rPr>
                        <a:t>and </a:t>
                      </a:r>
                      <a:r>
                        <a:rPr lang="en-US" sz="2000" b="1" baseline="0" dirty="0">
                          <a:solidFill>
                            <a:srgbClr val="FEFFFD"/>
                          </a:solidFill>
                          <a:latin typeface="Arial" panose="020B0604020202020204" pitchFamily="34" charset="0"/>
                          <a:cs typeface="Arial" panose="020B0604020202020204" pitchFamily="34" charset="0"/>
                        </a:rPr>
                        <a:t>out</a:t>
                      </a:r>
                      <a:endParaRPr lang="en-US" sz="2800" b="1" baseline="0" dirty="0">
                        <a:solidFill>
                          <a:srgbClr val="FEFFFD"/>
                        </a:solidFill>
                        <a:latin typeface="Arial" panose="020B0604020202020204" pitchFamily="34" charset="0"/>
                        <a:cs typeface="Arial" panose="020B0604020202020204" pitchFamily="34" charset="0"/>
                      </a:endParaRPr>
                    </a:p>
                    <a:p>
                      <a:pPr algn="l"/>
                      <a:r>
                        <a:rPr lang="en-US" sz="2400" b="0" baseline="0" dirty="0">
                          <a:solidFill>
                            <a:srgbClr val="FEFFFD"/>
                          </a:solidFill>
                          <a:latin typeface="Arial" panose="020B0604020202020204" pitchFamily="34" charset="0"/>
                          <a:cs typeface="Arial" panose="020B0604020202020204" pitchFamily="34" charset="0"/>
                        </a:rPr>
                        <a:t>Use the PowerPoint zoom tool to adjust the screen magnification to view comfortably. PowerPoint provides 2 ways to zoom: </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1. On the top menu bar click on the VIEW tab and then click on ZOOM. Choose the zoom percentage that works best for you. </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2. For better zoom flexibility, use the zoom slider at the bottom right of the window.</a:t>
                      </a:r>
                    </a:p>
                  </a:txBody>
                  <a:tcPr marL="182880" marR="91439" marT="137160">
                    <a:solidFill>
                      <a:srgbClr val="107743"/>
                    </a:solidFill>
                  </a:tcPr>
                </a:tc>
                <a:extLst>
                  <a:ext uri="{0D108BD9-81ED-4DB2-BD59-A6C34878D82A}">
                    <a16:rowId xmlns:a16="http://schemas.microsoft.com/office/drawing/2014/main" val="10001"/>
                  </a:ext>
                </a:extLst>
              </a:tr>
              <a:tr h="2253755">
                <a:tc gridSpan="2">
                  <a:txBody>
                    <a:bodyPr/>
                    <a:lstStyle/>
                    <a:p>
                      <a:pPr marL="0" marR="0" lvl="0" indent="0" algn="l" defTabSz="4388900" rtl="0" eaLnBrk="1" fontAlgn="auto" latinLnBrk="0" hangingPunct="1">
                        <a:lnSpc>
                          <a:spcPct val="100000"/>
                        </a:lnSpc>
                        <a:spcBef>
                          <a:spcPts val="0"/>
                        </a:spcBef>
                        <a:spcAft>
                          <a:spcPts val="0"/>
                        </a:spcAft>
                        <a:buClrTx/>
                        <a:buSzTx/>
                        <a:buFontTx/>
                        <a:buNone/>
                        <a:tabLst/>
                        <a:defRPr/>
                      </a:pPr>
                      <a:r>
                        <a:rPr lang="en-US" sz="2800" b="1" baseline="0" dirty="0">
                          <a:solidFill>
                            <a:srgbClr val="FEFFFD"/>
                          </a:solidFill>
                          <a:latin typeface="Arial" panose="020B0604020202020204" pitchFamily="34" charset="0"/>
                          <a:cs typeface="Arial" panose="020B0604020202020204" pitchFamily="34" charset="0"/>
                        </a:rPr>
                        <a:t>Ruler and Guides</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p>
                  </a:txBody>
                  <a:tcPr marL="91439" marR="91439">
                    <a:solidFill>
                      <a:srgbClr val="107743"/>
                    </a:solidFill>
                  </a:tcPr>
                </a:tc>
                <a:tc hMerge="1">
                  <a:txBody>
                    <a:bodyPr/>
                    <a:lstStyle/>
                    <a:p>
                      <a:endParaRPr lang="en-US" sz="2400" b="0" baseline="0" dirty="0">
                        <a:solidFill>
                          <a:schemeClr val="bg1"/>
                        </a:solidFill>
                        <a:latin typeface="Arial" panose="020B0604020202020204" pitchFamily="34" charset="0"/>
                        <a:cs typeface="Arial" panose="020B0604020202020204" pitchFamily="34" charset="0"/>
                      </a:endParaRPr>
                    </a:p>
                  </a:txBody>
                  <a:tcPr marL="182880" marT="137160">
                    <a:solidFill>
                      <a:schemeClr val="tx1">
                        <a:lumMod val="95000"/>
                        <a:lumOff val="5000"/>
                      </a:schemeClr>
                    </a:solidFill>
                  </a:tcPr>
                </a:tc>
                <a:extLst>
                  <a:ext uri="{0D108BD9-81ED-4DB2-BD59-A6C34878D82A}">
                    <a16:rowId xmlns:a16="http://schemas.microsoft.com/office/drawing/2014/main" val="10002"/>
                  </a:ext>
                </a:extLst>
              </a:tr>
              <a:tr h="4458516">
                <a:tc>
                  <a:txBody>
                    <a:bodyPr/>
                    <a:lstStyle/>
                    <a:p>
                      <a:endParaRPr lang="en-US" sz="2400" dirty="0">
                        <a:solidFill>
                          <a:srgbClr val="FEFFFD"/>
                        </a:solidFill>
                      </a:endParaRPr>
                    </a:p>
                    <a:p>
                      <a:endParaRPr lang="en-US" sz="2400" dirty="0">
                        <a:solidFill>
                          <a:srgbClr val="FEFFFD"/>
                        </a:solidFill>
                      </a:endParaRPr>
                    </a:p>
                  </a:txBody>
                  <a:tcPr marL="91439" marR="91439">
                    <a:solidFill>
                      <a:srgbClr val="107743"/>
                    </a:solidFill>
                  </a:tcPr>
                </a:tc>
                <a:tc>
                  <a:txBody>
                    <a:bodyPr/>
                    <a:lstStyle/>
                    <a:p>
                      <a:pPr marL="0" lvl="1" indent="0" algn="l" defTabSz="114300"/>
                      <a:r>
                        <a:rPr lang="en-US" sz="2800" b="1" baseline="0" dirty="0">
                          <a:solidFill>
                            <a:srgbClr val="FEFFFD"/>
                          </a:solidFill>
                          <a:latin typeface="Arial" panose="020B0604020202020204" pitchFamily="34" charset="0"/>
                          <a:cs typeface="Arial" panose="020B0604020202020204" pitchFamily="34" charset="0"/>
                        </a:rPr>
                        <a:t>Headers and text containers</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Included in this template are commonly used section headers such as Abstract, Objectives, Methods, Results, etc. </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 Click inside a section header to add its text. </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 To add another header, click on edge of the section box so that it is outlined. Copy and paste it. </a:t>
                      </a:r>
                      <a:br>
                        <a:rPr lang="en-US" sz="2400" b="0" baseline="0" dirty="0">
                          <a:solidFill>
                            <a:srgbClr val="FEFFFD"/>
                          </a:solidFill>
                          <a:latin typeface="Arial" panose="020B0604020202020204" pitchFamily="34" charset="0"/>
                          <a:cs typeface="Arial" panose="020B0604020202020204" pitchFamily="34" charset="0"/>
                        </a:rPr>
                      </a:br>
                      <a:r>
                        <a:rPr lang="en-US" sz="2400" b="0" baseline="0" dirty="0">
                          <a:solidFill>
                            <a:srgbClr val="FEFFFD"/>
                          </a:solidFill>
                          <a:latin typeface="Arial" panose="020B0604020202020204" pitchFamily="34" charset="0"/>
                          <a:cs typeface="Arial" panose="020B0604020202020204" pitchFamily="34" charset="0"/>
                        </a:rPr>
                        <a:t>- To increase its size, click on the white circles and expand to the the desired size.</a:t>
                      </a:r>
                    </a:p>
                  </a:txBody>
                  <a:tcPr marL="182880" marR="91439" marT="137160">
                    <a:solidFill>
                      <a:srgbClr val="107743"/>
                    </a:solidFill>
                  </a:tcPr>
                </a:tc>
                <a:extLst>
                  <a:ext uri="{0D108BD9-81ED-4DB2-BD59-A6C34878D82A}">
                    <a16:rowId xmlns:a16="http://schemas.microsoft.com/office/drawing/2014/main" val="10003"/>
                  </a:ext>
                </a:extLst>
              </a:tr>
              <a:tr h="3625606">
                <a:tc gridSpan="2">
                  <a:txBody>
                    <a:bodyPr/>
                    <a:lstStyle/>
                    <a:p>
                      <a:r>
                        <a:rPr lang="en-US" sz="2800" b="1" dirty="0">
                          <a:solidFill>
                            <a:srgbClr val="FEFFFD"/>
                          </a:solidFill>
                          <a:latin typeface="Arial" panose="020B0604020202020204" pitchFamily="34" charset="0"/>
                          <a:cs typeface="Arial" panose="020B0604020202020204" pitchFamily="34" charset="0"/>
                        </a:rPr>
                        <a:t>Adding content to the poster</a:t>
                      </a:r>
                    </a:p>
                    <a:p>
                      <a:r>
                        <a:rPr lang="en-US" sz="2400" baseline="0" dirty="0">
                          <a:solidFill>
                            <a:srgbClr val="FEFFFD"/>
                          </a:solidFill>
                          <a:latin typeface="Arial" panose="020B0604020202020204" pitchFamily="34" charset="0"/>
                          <a:cs typeface="Arial" panose="020B0604020202020204" pitchFamily="34" charset="0"/>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p>
                    <a:p>
                      <a:pPr marL="342900" indent="-342900">
                        <a:buFontTx/>
                        <a:buChar char="-"/>
                      </a:pPr>
                      <a:r>
                        <a:rPr lang="en-US" sz="2400" baseline="0" dirty="0">
                          <a:solidFill>
                            <a:srgbClr val="FEFFFD"/>
                          </a:solidFill>
                          <a:latin typeface="Arial" panose="020B0604020202020204" pitchFamily="34" charset="0"/>
                          <a:cs typeface="Arial" panose="020B0604020202020204" pitchFamily="34" charset="0"/>
                        </a:rPr>
                        <a:t>If you run out of room, try to reduce the size of your fonts and/or the size of your graphics. If there is a lot of empty space try to increase your font sizes and the size of your graphics. The font used for references can be smaller.</a:t>
                      </a:r>
                      <a:endParaRPr lang="en-US" sz="2400" dirty="0">
                        <a:solidFill>
                          <a:srgbClr val="FEFFFD"/>
                        </a:solidFill>
                        <a:latin typeface="Arial" panose="020B0604020202020204" pitchFamily="34" charset="0"/>
                        <a:cs typeface="Arial" panose="020B0604020202020204" pitchFamily="34" charset="0"/>
                      </a:endParaRPr>
                    </a:p>
                  </a:txBody>
                  <a:tcPr marL="91439" marR="91439">
                    <a:solidFill>
                      <a:srgbClr val="107743"/>
                    </a:solidFill>
                  </a:tcPr>
                </a:tc>
                <a:tc hMerge="1">
                  <a:txBody>
                    <a:bodyPr/>
                    <a:lstStyle/>
                    <a:p>
                      <a:endParaRPr lang="en-US" sz="2400" dirty="0">
                        <a:solidFill>
                          <a:schemeClr val="bg1"/>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4"/>
                  </a:ext>
                </a:extLst>
              </a:tr>
              <a:tr h="2400740">
                <a:tc gridSpan="2">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r>
                        <a:rPr lang="en-US" sz="2800" b="1" noProof="0" dirty="0">
                          <a:solidFill>
                            <a:srgbClr val="FEFFFD"/>
                          </a:solidFill>
                          <a:latin typeface="Arial" panose="020B0604020202020204" pitchFamily="34" charset="0"/>
                          <a:cs typeface="Arial" panose="020B0604020202020204" pitchFamily="34" charset="0"/>
                        </a:rPr>
                        <a:t>Photos</a:t>
                      </a:r>
                    </a:p>
                    <a:p>
                      <a:pPr marL="0" marR="0" lvl="0" indent="0" algn="l" defTabSz="9779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EFFFD"/>
                          </a:solidFill>
                          <a:effectLst/>
                          <a:uLnTx/>
                          <a:uFillTx/>
                          <a:latin typeface="Arial"/>
                          <a:ea typeface="+mn-ea"/>
                          <a:cs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p>
                  </a:txBody>
                  <a:tcPr marL="182880" marR="91439" marT="137160">
                    <a:solidFill>
                      <a:srgbClr val="107743"/>
                    </a:solidFill>
                  </a:tcPr>
                </a:tc>
                <a:tc hMerge="1">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200"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2111488">
                <a:tc gridSpan="2">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r>
                        <a:rPr lang="en-US" sz="2800" b="1" noProof="0" dirty="0">
                          <a:solidFill>
                            <a:srgbClr val="FEFFFD"/>
                          </a:solidFill>
                          <a:latin typeface="Arial"/>
                          <a:cs typeface="Arial"/>
                        </a:rPr>
                        <a:t>Quality check your graphics</a:t>
                      </a:r>
                    </a:p>
                    <a:p>
                      <a:pPr marL="0" marR="0" lvl="0" indent="0" algn="l" defTabSz="1518341" rtl="0" eaLnBrk="1" fontAlgn="auto" latinLnBrk="0" hangingPunct="1">
                        <a:lnSpc>
                          <a:spcPct val="100000"/>
                        </a:lnSpc>
                        <a:spcBef>
                          <a:spcPts val="0"/>
                        </a:spcBef>
                        <a:spcAft>
                          <a:spcPts val="0"/>
                        </a:spcAft>
                        <a:buClrTx/>
                        <a:buSzTx/>
                        <a:buFontTx/>
                        <a:buNone/>
                        <a:tabLst/>
                        <a:defRPr/>
                      </a:pPr>
                      <a:r>
                        <a:rPr lang="en-US" sz="2400" noProof="0" dirty="0">
                          <a:solidFill>
                            <a:srgbClr val="FEFFFD"/>
                          </a:solidFill>
                          <a:latin typeface="Arial"/>
                          <a:cs typeface="Arial"/>
                        </a:rPr>
                        <a:t>Zoom in and look at your images at 100%-200% magnification. If they look clear, they will print well. </a:t>
                      </a:r>
                    </a:p>
                    <a:p>
                      <a:endParaRPr lang="en-US" sz="2400" dirty="0">
                        <a:solidFill>
                          <a:srgbClr val="FEFFFD"/>
                        </a:solidFill>
                        <a:latin typeface="Arial" panose="020B0604020202020204" pitchFamily="34" charset="0"/>
                        <a:cs typeface="Arial" panose="020B0604020202020204" pitchFamily="34" charset="0"/>
                      </a:endParaRPr>
                    </a:p>
                  </a:txBody>
                  <a:tcPr marL="182880" marR="91439" marT="137160">
                    <a:solidFill>
                      <a:srgbClr val="107743"/>
                    </a:solidFill>
                  </a:tcPr>
                </a:tc>
                <a:tc hMerge="1">
                  <a:txBody>
                    <a:bodyPr/>
                    <a:lstStyle/>
                    <a:p>
                      <a:endParaRPr lang="en-US" sz="2400" dirty="0">
                        <a:solidFill>
                          <a:srgbClr val="1F3A4E"/>
                        </a:solidFill>
                      </a:endParaRPr>
                    </a:p>
                  </a:txBody>
                  <a:tcPr/>
                </a:tc>
                <a:extLst>
                  <a:ext uri="{0D108BD9-81ED-4DB2-BD59-A6C34878D82A}">
                    <a16:rowId xmlns:a16="http://schemas.microsoft.com/office/drawing/2014/main" val="10006"/>
                  </a:ext>
                </a:extLst>
              </a:tr>
              <a:tr h="550095">
                <a:tc gridSpan="2">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400" noProof="0" dirty="0">
                        <a:solidFill>
                          <a:srgbClr val="FEFFFD"/>
                        </a:solidFill>
                        <a:latin typeface="Arial"/>
                        <a:cs typeface="Arial"/>
                      </a:endParaRPr>
                    </a:p>
                  </a:txBody>
                  <a:tcPr marL="182880" marR="91439" marT="137160">
                    <a:solidFill>
                      <a:srgbClr val="107743"/>
                    </a:solidFill>
                  </a:tcPr>
                </a:tc>
                <a:tc hMerge="1">
                  <a:txBody>
                    <a:bodyPr/>
                    <a:lstStyle/>
                    <a:p>
                      <a:endParaRPr lang="en-US" sz="2400" dirty="0">
                        <a:solidFill>
                          <a:srgbClr val="1F3A4E"/>
                        </a:solidFill>
                      </a:endParaRPr>
                    </a:p>
                  </a:txBody>
                  <a:tcPr>
                    <a:solidFill>
                      <a:schemeClr val="tx1">
                        <a:lumMod val="95000"/>
                        <a:lumOff val="5000"/>
                      </a:schemeClr>
                    </a:solidFill>
                  </a:tcPr>
                </a:tc>
                <a:extLst>
                  <a:ext uri="{0D108BD9-81ED-4DB2-BD59-A6C34878D82A}">
                    <a16:rowId xmlns:a16="http://schemas.microsoft.com/office/drawing/2014/main" val="10007"/>
                  </a:ext>
                </a:extLst>
              </a:tr>
              <a:tr h="1792358">
                <a:tc gridSpan="2">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400" noProof="0" dirty="0">
                        <a:solidFill>
                          <a:srgbClr val="FEFFFD"/>
                        </a:solidFill>
                        <a:latin typeface="Arial"/>
                        <a:cs typeface="Arial"/>
                      </a:endParaRPr>
                    </a:p>
                  </a:txBody>
                  <a:tcPr marL="182880" marR="91439" marT="137160">
                    <a:solidFill>
                      <a:srgbClr val="107743"/>
                    </a:solidFill>
                  </a:tcPr>
                </a:tc>
                <a:tc hMerge="1">
                  <a:txBody>
                    <a:bodyPr/>
                    <a:lstStyle/>
                    <a:p>
                      <a:endParaRPr lang="en-US"/>
                    </a:p>
                  </a:txBody>
                  <a:tcPr/>
                </a:tc>
                <a:extLst>
                  <a:ext uri="{0D108BD9-81ED-4DB2-BD59-A6C34878D82A}">
                    <a16:rowId xmlns:a16="http://schemas.microsoft.com/office/drawing/2014/main" val="10010"/>
                  </a:ext>
                </a:extLst>
              </a:tr>
            </a:tbl>
          </a:graphicData>
        </a:graphic>
      </p:graphicFrame>
      <p:graphicFrame>
        <p:nvGraphicFramePr>
          <p:cNvPr id="4" name="Table 3">
            <a:extLst>
              <a:ext uri="{FF2B5EF4-FFF2-40B4-BE49-F238E27FC236}">
                <a16:creationId xmlns:a16="http://schemas.microsoft.com/office/drawing/2014/main" id="{6D981E2A-97DE-1E48-8728-64731F29116C}"/>
              </a:ext>
            </a:extLst>
          </p:cNvPr>
          <p:cNvGraphicFramePr>
            <a:graphicFrameLocks noGrp="1"/>
          </p:cNvGraphicFramePr>
          <p:nvPr userDrawn="1">
            <p:extLst>
              <p:ext uri="{D42A27DB-BD31-4B8C-83A1-F6EECF244321}">
                <p14:modId xmlns:p14="http://schemas.microsoft.com/office/powerpoint/2010/main" val="1772691044"/>
              </p:ext>
            </p:extLst>
          </p:nvPr>
        </p:nvGraphicFramePr>
        <p:xfrm>
          <a:off x="18496418" y="8"/>
          <a:ext cx="12140981" cy="35965474"/>
        </p:xfrm>
        <a:graphic>
          <a:graphicData uri="http://schemas.openxmlformats.org/drawingml/2006/table">
            <a:tbl>
              <a:tblPr firstRow="1" bandRow="1">
                <a:tableStyleId>{5C22544A-7EE6-4342-B048-85BDC9FD1C3A}</a:tableStyleId>
              </a:tblPr>
              <a:tblGrid>
                <a:gridCol w="4764088">
                  <a:extLst>
                    <a:ext uri="{9D8B030D-6E8A-4147-A177-3AD203B41FA5}">
                      <a16:colId xmlns:a16="http://schemas.microsoft.com/office/drawing/2014/main" val="20000"/>
                    </a:ext>
                  </a:extLst>
                </a:gridCol>
                <a:gridCol w="1431247">
                  <a:extLst>
                    <a:ext uri="{9D8B030D-6E8A-4147-A177-3AD203B41FA5}">
                      <a16:colId xmlns:a16="http://schemas.microsoft.com/office/drawing/2014/main" val="764104496"/>
                    </a:ext>
                  </a:extLst>
                </a:gridCol>
                <a:gridCol w="5945646">
                  <a:extLst>
                    <a:ext uri="{9D8B030D-6E8A-4147-A177-3AD203B41FA5}">
                      <a16:colId xmlns:a16="http://schemas.microsoft.com/office/drawing/2014/main" val="4164475170"/>
                    </a:ext>
                  </a:extLst>
                </a:gridCol>
              </a:tblGrid>
              <a:tr h="3344205">
                <a:tc gridSpan="3">
                  <a:txBody>
                    <a:bodyPr/>
                    <a:lstStyle/>
                    <a:p>
                      <a:pPr marL="0" marR="0" indent="0" algn="ctr" defTabSz="4388900" rtl="0" eaLnBrk="1" fontAlgn="auto" latinLnBrk="0" hangingPunct="1">
                        <a:lnSpc>
                          <a:spcPct val="100000"/>
                        </a:lnSpc>
                        <a:spcBef>
                          <a:spcPts val="0"/>
                        </a:spcBef>
                        <a:spcAft>
                          <a:spcPts val="0"/>
                        </a:spcAft>
                        <a:buClrTx/>
                        <a:buSzTx/>
                        <a:buFontTx/>
                        <a:buNone/>
                        <a:tabLst/>
                        <a:defRPr/>
                      </a:pPr>
                      <a:endParaRPr lang="en-US" sz="4000" b="0" spc="600" dirty="0">
                        <a:solidFill>
                          <a:srgbClr val="FEFFFF"/>
                        </a:solidFill>
                        <a:latin typeface="Arial Black" panose="020B0A04020102020204"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4000" b="0" spc="600" dirty="0">
                          <a:solidFill>
                            <a:srgbClr val="FEFFFF"/>
                          </a:solidFill>
                          <a:latin typeface="Arial Black" panose="020B0A04020102020204" pitchFamily="34" charset="0"/>
                        </a:rPr>
                        <a:t>QUICK START GUIDE</a:t>
                      </a:r>
                      <a:br>
                        <a:rPr lang="en-US" sz="4000" b="0" spc="600" dirty="0">
                          <a:solidFill>
                            <a:srgbClr val="FEFFFF"/>
                          </a:solidFill>
                          <a:latin typeface="Arial Black" panose="020B0A04020102020204" pitchFamily="34" charset="0"/>
                        </a:rPr>
                      </a:br>
                      <a:r>
                        <a:rPr lang="en-US" sz="3200" b="1" spc="0" dirty="0">
                          <a:solidFill>
                            <a:srgbClr val="FEFFFF"/>
                          </a:solidFill>
                          <a:latin typeface="Trebuchet MS" pitchFamily="34" charset="0"/>
                        </a:rPr>
                        <a:t>(THIS SIDEBAR WILL NOT PRINT)</a:t>
                      </a:r>
                      <a:endParaRPr lang="en-US" sz="4000" b="1" spc="600" dirty="0">
                        <a:solidFill>
                          <a:srgbClr val="FEFFFF"/>
                        </a:solidFill>
                        <a:latin typeface="Trebuchet MS" pitchFamily="34" charset="0"/>
                      </a:endParaRPr>
                    </a:p>
                  </a:txBody>
                  <a:tcPr marL="182880" marR="91439" marT="137160">
                    <a:solidFill>
                      <a:srgbClr val="679A8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719438">
                <a:tc gridSpan="3">
                  <a:txBody>
                    <a:bodyPr/>
                    <a:lstStyle/>
                    <a:p>
                      <a:pPr algn="l"/>
                      <a:endParaRPr lang="en-US" sz="2800" b="1" baseline="0" dirty="0">
                        <a:solidFill>
                          <a:srgbClr val="FEFFFE"/>
                        </a:solidFill>
                        <a:latin typeface="Arial" panose="020B0604020202020204" pitchFamily="34" charset="0"/>
                        <a:cs typeface="Arial" panose="020B0604020202020204" pitchFamily="34" charset="0"/>
                      </a:endParaRPr>
                    </a:p>
                    <a:p>
                      <a:pPr algn="l"/>
                      <a:endParaRPr lang="en-US" sz="2800" b="1" baseline="0" dirty="0">
                        <a:solidFill>
                          <a:srgbClr val="FEFFFE"/>
                        </a:solidFill>
                        <a:latin typeface="Arial" panose="020B0604020202020204" pitchFamily="34" charset="0"/>
                        <a:cs typeface="Arial" panose="020B0604020202020204" pitchFamily="34" charset="0"/>
                      </a:endParaRPr>
                    </a:p>
                    <a:p>
                      <a:pPr algn="l"/>
                      <a:endParaRPr lang="en-US" sz="2800" b="1" baseline="0" dirty="0">
                        <a:solidFill>
                          <a:srgbClr val="FEFFFE"/>
                        </a:solidFill>
                        <a:latin typeface="Arial" panose="020B0604020202020204" pitchFamily="34" charset="0"/>
                        <a:cs typeface="Arial" panose="020B0604020202020204" pitchFamily="34" charset="0"/>
                      </a:endParaRPr>
                    </a:p>
                    <a:p>
                      <a:pPr algn="l"/>
                      <a:endParaRPr lang="en-US" sz="2800" b="1" baseline="0" dirty="0">
                        <a:solidFill>
                          <a:srgbClr val="FEFFFE"/>
                        </a:solidFill>
                        <a:latin typeface="Arial" panose="020B0604020202020204" pitchFamily="34" charset="0"/>
                        <a:cs typeface="Arial" panose="020B0604020202020204" pitchFamily="34" charset="0"/>
                      </a:endParaRPr>
                    </a:p>
                    <a:p>
                      <a:pPr algn="l"/>
                      <a:r>
                        <a:rPr lang="en-US" sz="2800" b="1" baseline="0" dirty="0">
                          <a:solidFill>
                            <a:srgbClr val="FEFFFE"/>
                          </a:solidFill>
                          <a:latin typeface="Arial" panose="020B0604020202020204" pitchFamily="34" charset="0"/>
                          <a:cs typeface="Arial" panose="020B0604020202020204" pitchFamily="34" charset="0"/>
                        </a:rPr>
                        <a:t>How to change the template colors</a:t>
                      </a:r>
                    </a:p>
                    <a:p>
                      <a:pPr marL="0" indent="0" algn="l" defTabSz="114300"/>
                      <a:r>
                        <a:rPr lang="en-US" sz="2400" b="0" baseline="0" dirty="0">
                          <a:solidFill>
                            <a:srgbClr val="FEFFFE"/>
                          </a:solidFill>
                          <a:latin typeface="Arial" panose="020B0604020202020204" pitchFamily="34" charset="0"/>
                          <a:cs typeface="Arial" panose="020B0604020202020204" pitchFamily="34" charset="0"/>
                        </a:rPr>
                        <a:t>You can change the overall template color theme by clicking on the COLORS dropdown menu under the DESIGN tab. You can see a tutorial here: </a:t>
                      </a:r>
                      <a:r>
                        <a:rPr lang="en-US" sz="2400" dirty="0">
                          <a:solidFill>
                            <a:srgbClr val="FEFFFE"/>
                          </a:solidFill>
                          <a:hlinkClick r:id="rId5">
                            <a:extLst>
                              <a:ext uri="{A12FA001-AC4F-418D-AE19-62706E023703}">
                                <ahyp:hlinkClr xmlns:ahyp="http://schemas.microsoft.com/office/drawing/2018/hyperlinkcolor" val="tx"/>
                              </a:ext>
                            </a:extLst>
                          </a:hlinkClick>
                        </a:rPr>
                        <a:t>https://www.posterpresentations.com/how-to-change-the-research-poster-template-colors.html</a:t>
                      </a:r>
                      <a:endParaRPr lang="en-US" sz="2400" dirty="0">
                        <a:solidFill>
                          <a:srgbClr val="FEFFFE"/>
                        </a:solidFill>
                      </a:endParaRPr>
                    </a:p>
                    <a:p>
                      <a:pPr marL="0" indent="0" algn="l" defTabSz="114300"/>
                      <a:endParaRPr lang="en-US" sz="2400" b="0" baseline="0" dirty="0">
                        <a:solidFill>
                          <a:srgbClr val="FEFFFE"/>
                        </a:solidFill>
                        <a:latin typeface="Arial" panose="020B0604020202020204" pitchFamily="34" charset="0"/>
                        <a:cs typeface="Arial" panose="020B0604020202020204" pitchFamily="34" charset="0"/>
                      </a:endParaRPr>
                    </a:p>
                    <a:p>
                      <a:pPr marL="0" indent="0" algn="l" defTabSz="114300"/>
                      <a:r>
                        <a:rPr lang="en-US" sz="2400" b="0" baseline="0" dirty="0">
                          <a:solidFill>
                            <a:srgbClr val="FEFFFE"/>
                          </a:solidFill>
                          <a:latin typeface="Arial" panose="020B0604020202020204" pitchFamily="34" charset="0"/>
                          <a:cs typeface="Arial" panose="020B0604020202020204" pitchFamily="34" charset="0"/>
                        </a:rPr>
                        <a:t>You can also manually change the color of individual elements by going to VIEW &gt; SLIDE MASTER. On the left side of your screen select the background master where you can change the template background, column sizes, etc. </a:t>
                      </a:r>
                    </a:p>
                    <a:p>
                      <a:pPr marL="0" indent="0" algn="l" defTabSz="114300"/>
                      <a:endParaRPr lang="en-US" sz="2400" b="0" baseline="0" dirty="0">
                        <a:solidFill>
                          <a:srgbClr val="FEFFFE"/>
                        </a:solidFill>
                        <a:latin typeface="Arial" panose="020B0604020202020204" pitchFamily="34" charset="0"/>
                        <a:cs typeface="Arial" panose="020B0604020202020204" pitchFamily="34" charset="0"/>
                      </a:endParaRPr>
                    </a:p>
                    <a:p>
                      <a:pPr marL="0" indent="0" algn="l" defTabSz="114300"/>
                      <a:r>
                        <a:rPr lang="en-US" sz="2400" b="0" baseline="0" dirty="0">
                          <a:solidFill>
                            <a:srgbClr val="FEFFFE"/>
                          </a:solidFill>
                          <a:latin typeface="Arial" panose="020B0604020202020204" pitchFamily="34" charset="0"/>
                          <a:cs typeface="Arial" panose="020B0604020202020204" pitchFamily="34" charset="0"/>
                        </a:rPr>
                        <a:t>After you finish working on the SLIDE MASTER, it is important that you go to VIEW &gt; NORMAL to continue working on your poster. </a:t>
                      </a:r>
                    </a:p>
                  </a:txBody>
                  <a:tcPr marL="182880" marR="91439" marT="137160">
                    <a:solidFill>
                      <a:srgbClr val="10774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996782">
                <a:tc gridSpan="3">
                  <a:txBody>
                    <a:bodyPr/>
                    <a:lstStyle/>
                    <a:p>
                      <a:r>
                        <a:rPr lang="en-US" sz="2800" b="1" dirty="0">
                          <a:solidFill>
                            <a:srgbClr val="FEFFFE"/>
                          </a:solidFill>
                          <a:latin typeface="Arial" panose="020B0604020202020204" pitchFamily="34" charset="0"/>
                          <a:cs typeface="Arial" panose="020B0604020202020204" pitchFamily="34" charset="0"/>
                        </a:rPr>
                        <a:t>How to change the column layout configuration</a:t>
                      </a:r>
                    </a:p>
                    <a:p>
                      <a:r>
                        <a:rPr lang="en-US" sz="2400" dirty="0">
                          <a:solidFill>
                            <a:srgbClr val="FEFFFE"/>
                          </a:solidFill>
                          <a:latin typeface="Arial" panose="020B0604020202020204" pitchFamily="34" charset="0"/>
                          <a:cs typeface="Arial" panose="020B0604020202020204" pitchFamily="34" charset="0"/>
                        </a:rPr>
                        <a:t>You can manually change the configuration on the columns by going to VIEW &gt; SLIDE MASTER. You can delete columns, resize them or modify them as needed for your layout. </a:t>
                      </a:r>
                    </a:p>
                    <a:p>
                      <a:pPr marL="0" marR="0" indent="0" algn="l" defTabSz="3765366" rtl="0" eaLnBrk="1" fontAlgn="auto" latinLnBrk="0" hangingPunct="1">
                        <a:lnSpc>
                          <a:spcPct val="100000"/>
                        </a:lnSpc>
                        <a:spcBef>
                          <a:spcPts val="0"/>
                        </a:spcBef>
                        <a:spcAft>
                          <a:spcPts val="0"/>
                        </a:spcAft>
                        <a:buClrTx/>
                        <a:buSzTx/>
                        <a:buFontTx/>
                        <a:buNone/>
                        <a:tabLst/>
                        <a:defRPr/>
                      </a:pPr>
                      <a:r>
                        <a:rPr lang="en-US" sz="2400" dirty="0">
                          <a:solidFill>
                            <a:srgbClr val="FEFFFE"/>
                          </a:solidFill>
                          <a:latin typeface="Arial" panose="020B0604020202020204" pitchFamily="34" charset="0"/>
                          <a:cs typeface="Arial" panose="020B0604020202020204" pitchFamily="34" charset="0"/>
                        </a:rPr>
                        <a:t>You can see a tutorial here: </a:t>
                      </a:r>
                      <a:r>
                        <a:rPr lang="en-US" sz="2400" u="sng" dirty="0">
                          <a:solidFill>
                            <a:srgbClr val="FEFFFE"/>
                          </a:solidFill>
                          <a:latin typeface="Arial" panose="020B0604020202020204" pitchFamily="34" charset="0"/>
                          <a:cs typeface="Arial" panose="020B0604020202020204" pitchFamily="34" charset="0"/>
                        </a:rPr>
                        <a:t>https://</a:t>
                      </a:r>
                      <a:r>
                        <a:rPr lang="en-US" sz="2400" u="sng" dirty="0" err="1">
                          <a:solidFill>
                            <a:srgbClr val="FEFFFE"/>
                          </a:solidFill>
                          <a:latin typeface="Arial" panose="020B0604020202020204" pitchFamily="34" charset="0"/>
                          <a:cs typeface="Arial" panose="020B0604020202020204" pitchFamily="34" charset="0"/>
                        </a:rPr>
                        <a:t>www.posterpresentations.com</a:t>
                      </a:r>
                      <a:r>
                        <a:rPr lang="en-US" sz="2400" u="sng" dirty="0">
                          <a:solidFill>
                            <a:srgbClr val="FEFFFE"/>
                          </a:solidFill>
                          <a:latin typeface="Arial" panose="020B0604020202020204" pitchFamily="34" charset="0"/>
                          <a:cs typeface="Arial" panose="020B0604020202020204" pitchFamily="34" charset="0"/>
                        </a:rPr>
                        <a:t>/how-to-change-the-column-</a:t>
                      </a:r>
                      <a:r>
                        <a:rPr lang="en-US" sz="2400" u="sng" dirty="0" err="1">
                          <a:solidFill>
                            <a:srgbClr val="FEFFFE"/>
                          </a:solidFill>
                          <a:latin typeface="Arial" panose="020B0604020202020204" pitchFamily="34" charset="0"/>
                          <a:cs typeface="Arial" panose="020B0604020202020204" pitchFamily="34" charset="0"/>
                        </a:rPr>
                        <a:t>configuration.html</a:t>
                      </a:r>
                      <a:endParaRPr lang="en-US" sz="5400" u="sng" dirty="0">
                        <a:solidFill>
                          <a:srgbClr val="FEFFFE"/>
                        </a:solidFill>
                      </a:endParaRPr>
                    </a:p>
                  </a:txBody>
                  <a:tcPr marL="182880" marR="91439" marT="137160">
                    <a:solidFill>
                      <a:srgbClr val="107743"/>
                    </a:solidFill>
                  </a:tcPr>
                </a:tc>
                <a:tc hMerge="1">
                  <a:txBody>
                    <a:bodyPr/>
                    <a:lstStyle/>
                    <a:p>
                      <a:endParaRPr lang="en-US"/>
                    </a:p>
                  </a:txBody>
                  <a:tcPr/>
                </a:tc>
                <a:tc hMerge="1">
                  <a:txBody>
                    <a:bodyPr/>
                    <a:lstStyle/>
                    <a:p>
                      <a:endParaRPr lang="en-US" dirty="0"/>
                    </a:p>
                  </a:txBody>
                  <a:tcPr marL="182880" marT="137160">
                    <a:solidFill>
                      <a:srgbClr val="010101"/>
                    </a:solidFill>
                  </a:tcPr>
                </a:tc>
                <a:extLst>
                  <a:ext uri="{0D108BD9-81ED-4DB2-BD59-A6C34878D82A}">
                    <a16:rowId xmlns:a16="http://schemas.microsoft.com/office/drawing/2014/main" val="10004"/>
                  </a:ext>
                </a:extLst>
              </a:tr>
              <a:tr h="1969096">
                <a:tc>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400" noProof="0" dirty="0">
                        <a:solidFill>
                          <a:srgbClr val="FEFFFE"/>
                        </a:solidFill>
                        <a:latin typeface="Arial" panose="020B0604020202020204" pitchFamily="34" charset="0"/>
                        <a:cs typeface="Arial" panose="020B0604020202020204" pitchFamily="34" charset="0"/>
                      </a:endParaRPr>
                    </a:p>
                  </a:txBody>
                  <a:tcPr marL="182880" marR="91439" marT="137160">
                    <a:solidFill>
                      <a:srgbClr val="107743"/>
                    </a:solidFill>
                  </a:tcPr>
                </a:tc>
                <a:tc rowSpan="2" gridSpan="2">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r>
                        <a:rPr lang="en-US" sz="2800" b="1" noProof="0" dirty="0">
                          <a:solidFill>
                            <a:srgbClr val="FEFFFE"/>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400" noProof="0" dirty="0">
                          <a:solidFill>
                            <a:srgbClr val="FEFFFE"/>
                          </a:solidFill>
                          <a:latin typeface="Arial" panose="020B0604020202020204" pitchFamily="34" charset="0"/>
                          <a:cs typeface="Arial" panose="020B0604020202020204" pitchFamily="34" charset="0"/>
                        </a:rPr>
                        <a:t>The Quick Start</a:t>
                      </a:r>
                      <a:r>
                        <a:rPr lang="en-US" sz="2400" baseline="0" noProof="0" dirty="0">
                          <a:solidFill>
                            <a:srgbClr val="FEFFFE"/>
                          </a:solidFill>
                          <a:latin typeface="Arial" panose="020B0604020202020204" pitchFamily="34" charset="0"/>
                          <a:cs typeface="Arial" panose="020B0604020202020204" pitchFamily="34" charset="0"/>
                        </a:rPr>
                        <a:t> Guides</a:t>
                      </a:r>
                      <a:r>
                        <a:rPr lang="en-US" sz="2400" noProof="0" dirty="0">
                          <a:solidFill>
                            <a:srgbClr val="FEFFFE"/>
                          </a:solidFill>
                          <a:latin typeface="Arial" panose="020B0604020202020204" pitchFamily="34" charset="0"/>
                          <a:cs typeface="Arial" panose="020B0604020202020204" pitchFamily="34" charset="0"/>
                        </a:rPr>
                        <a:t> </a:t>
                      </a:r>
                      <a:r>
                        <a:rPr lang="en-US" sz="2400" u="sng" noProof="0" dirty="0">
                          <a:solidFill>
                            <a:srgbClr val="FEFFFE"/>
                          </a:solidFill>
                          <a:latin typeface="Arial" panose="020B0604020202020204" pitchFamily="34" charset="0"/>
                          <a:cs typeface="Arial" panose="020B0604020202020204" pitchFamily="34" charset="0"/>
                        </a:rPr>
                        <a:t>are outside the template’s printable area</a:t>
                      </a:r>
                      <a:r>
                        <a:rPr lang="en-US" sz="2400" noProof="0" dirty="0">
                          <a:solidFill>
                            <a:srgbClr val="FEFFFE"/>
                          </a:solidFill>
                          <a:latin typeface="Arial" panose="020B0604020202020204" pitchFamily="34" charset="0"/>
                          <a:cs typeface="Arial" panose="020B0604020202020204" pitchFamily="34" charset="0"/>
                        </a:rPr>
                        <a:t> and they will not be on the printed poster</a:t>
                      </a:r>
                      <a:r>
                        <a:rPr lang="en-US" sz="2400" baseline="0" noProof="0" dirty="0">
                          <a:solidFill>
                            <a:srgbClr val="FEFFFE"/>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aseline="0" noProof="0" dirty="0">
                        <a:solidFill>
                          <a:srgbClr val="FEFFFE"/>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r>
                        <a:rPr lang="en-US" sz="2400" baseline="0" noProof="0" dirty="0">
                          <a:solidFill>
                            <a:srgbClr val="FEFFFE"/>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aseline="0" noProof="0" dirty="0">
                        <a:solidFill>
                          <a:srgbClr val="FEFFFE"/>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r>
                        <a:rPr lang="en-US" sz="2400" baseline="0" noProof="0" dirty="0">
                          <a:solidFill>
                            <a:srgbClr val="FEFFFE"/>
                          </a:solidFill>
                          <a:latin typeface="Arial" panose="020B0604020202020204" pitchFamily="34" charset="0"/>
                          <a:cs typeface="Arial" panose="020B0604020202020204" pitchFamily="34" charset="0"/>
                        </a:rPr>
                        <a:t>To hide the guides click on the </a:t>
                      </a:r>
                      <a:r>
                        <a:rPr lang="en-US" sz="2400" b="1" baseline="0" noProof="0" dirty="0">
                          <a:solidFill>
                            <a:srgbClr val="FEFFFE"/>
                          </a:solidFill>
                          <a:latin typeface="Arial" panose="020B0604020202020204" pitchFamily="34" charset="0"/>
                          <a:cs typeface="Arial" panose="020B0604020202020204" pitchFamily="34" charset="0"/>
                        </a:rPr>
                        <a:t>Home</a:t>
                      </a:r>
                      <a:r>
                        <a:rPr lang="en-US" sz="2400" baseline="0" noProof="0" dirty="0">
                          <a:solidFill>
                            <a:srgbClr val="FEFFFE"/>
                          </a:solidFill>
                          <a:latin typeface="Arial" panose="020B0604020202020204" pitchFamily="34" charset="0"/>
                          <a:cs typeface="Arial" panose="020B0604020202020204" pitchFamily="34" charset="0"/>
                        </a:rPr>
                        <a:t> tab (top of the screen) and then click on the </a:t>
                      </a:r>
                      <a:r>
                        <a:rPr lang="en-US" sz="2400" b="1" baseline="0" noProof="0" dirty="0">
                          <a:solidFill>
                            <a:srgbClr val="FEFFFE"/>
                          </a:solidFill>
                          <a:latin typeface="Arial" panose="020B0604020202020204" pitchFamily="34" charset="0"/>
                          <a:cs typeface="Arial" panose="020B0604020202020204" pitchFamily="34" charset="0"/>
                        </a:rPr>
                        <a:t>Layout</a:t>
                      </a:r>
                      <a:r>
                        <a:rPr lang="en-US" sz="2400" baseline="0" noProof="0" dirty="0">
                          <a:solidFill>
                            <a:srgbClr val="FEFFFE"/>
                          </a:solidFill>
                          <a:latin typeface="Arial" panose="020B0604020202020204" pitchFamily="34" charset="0"/>
                          <a:cs typeface="Arial" panose="020B0604020202020204" pitchFamily="34" charset="0"/>
                        </a:rPr>
                        <a:t> button below to see the available layouts. Choose the </a:t>
                      </a:r>
                      <a:r>
                        <a:rPr lang="en-US" sz="2400" b="1" baseline="0" noProof="0" dirty="0">
                          <a:solidFill>
                            <a:srgbClr val="FEFFFE"/>
                          </a:solidFill>
                          <a:latin typeface="Arial" panose="020B0604020202020204" pitchFamily="34" charset="0"/>
                          <a:cs typeface="Arial" panose="020B0604020202020204" pitchFamily="34" charset="0"/>
                        </a:rPr>
                        <a:t>Without Guides </a:t>
                      </a:r>
                      <a:r>
                        <a:rPr lang="en-US" sz="2400" b="0" baseline="0" noProof="0" dirty="0">
                          <a:solidFill>
                            <a:srgbClr val="FEFFFE"/>
                          </a:solidFill>
                          <a:latin typeface="Arial" panose="020B0604020202020204" pitchFamily="34" charset="0"/>
                          <a:cs typeface="Arial" panose="020B0604020202020204" pitchFamily="34" charset="0"/>
                        </a:rPr>
                        <a:t>layout</a:t>
                      </a:r>
                      <a:r>
                        <a:rPr lang="en-US" sz="2400" baseline="0" noProof="0" dirty="0">
                          <a:solidFill>
                            <a:srgbClr val="FEFFFE"/>
                          </a:solidFill>
                          <a:latin typeface="Arial" panose="020B0604020202020204" pitchFamily="34" charset="0"/>
                          <a:cs typeface="Arial" panose="020B0604020202020204" pitchFamily="34" charset="0"/>
                        </a:rPr>
                        <a:t>.</a:t>
                      </a:r>
                      <a:endParaRPr lang="en-US" sz="2400" noProof="0" dirty="0">
                        <a:solidFill>
                          <a:srgbClr val="FEFFFE"/>
                        </a:solidFill>
                        <a:latin typeface="Arial" panose="020B0604020202020204" pitchFamily="34" charset="0"/>
                        <a:cs typeface="Arial" panose="020B0604020202020204" pitchFamily="34" charset="0"/>
                      </a:endParaRPr>
                    </a:p>
                  </a:txBody>
                  <a:tcPr marL="182880" marR="91439" marT="137160">
                    <a:solidFill>
                      <a:srgbClr val="107743"/>
                    </a:solidFill>
                  </a:tcPr>
                </a:tc>
                <a:tc rowSpan="2" hMerge="1">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r>
                        <a:rPr lang="en-US" sz="3200" b="1" noProof="0">
                          <a:solidFill>
                            <a:srgbClr val="FFC000"/>
                          </a:solidFill>
                          <a:latin typeface="Arial" panose="020B0604020202020204" pitchFamily="34" charset="0"/>
                          <a:cs typeface="Arial" panose="020B0604020202020204" pitchFamily="34" charset="0"/>
                        </a:rPr>
                        <a:t>How to hide the QUICK START GUIDE bars from the sides of the template</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noProof="0">
                          <a:solidFill>
                            <a:srgbClr val="D9D9D9"/>
                          </a:solidFill>
                          <a:latin typeface="Arial" panose="020B0604020202020204" pitchFamily="34" charset="0"/>
                          <a:cs typeface="Arial" panose="020B0604020202020204" pitchFamily="34" charset="0"/>
                        </a:rPr>
                        <a:t>The Quick Start</a:t>
                      </a:r>
                      <a:r>
                        <a:rPr lang="en-US" sz="2800" baseline="0" noProof="0">
                          <a:solidFill>
                            <a:srgbClr val="D9D9D9"/>
                          </a:solidFill>
                          <a:latin typeface="Arial" panose="020B0604020202020204" pitchFamily="34" charset="0"/>
                          <a:cs typeface="Arial" panose="020B0604020202020204" pitchFamily="34" charset="0"/>
                        </a:rPr>
                        <a:t> Guides</a:t>
                      </a:r>
                      <a:r>
                        <a:rPr lang="en-US" sz="2800" noProof="0">
                          <a:solidFill>
                            <a:srgbClr val="D9D9D9"/>
                          </a:solidFill>
                          <a:latin typeface="Arial" panose="020B0604020202020204" pitchFamily="34" charset="0"/>
                          <a:cs typeface="Arial" panose="020B0604020202020204" pitchFamily="34" charset="0"/>
                        </a:rPr>
                        <a:t> </a:t>
                      </a:r>
                      <a:r>
                        <a:rPr lang="en-US" sz="2800" u="sng" noProof="0">
                          <a:solidFill>
                            <a:srgbClr val="D9D9D9"/>
                          </a:solidFill>
                          <a:latin typeface="Arial" panose="020B0604020202020204" pitchFamily="34" charset="0"/>
                          <a:cs typeface="Arial" panose="020B0604020202020204" pitchFamily="34" charset="0"/>
                        </a:rPr>
                        <a:t>are outside the template’s printable area</a:t>
                      </a:r>
                      <a:r>
                        <a:rPr lang="en-US" sz="2800" noProof="0">
                          <a:solidFill>
                            <a:srgbClr val="D9D9D9"/>
                          </a:solidFill>
                          <a:latin typeface="Arial" panose="020B0604020202020204" pitchFamily="34" charset="0"/>
                          <a:cs typeface="Arial" panose="020B0604020202020204" pitchFamily="34" charset="0"/>
                        </a:rPr>
                        <a:t> and they will not be on the printed poster</a:t>
                      </a:r>
                      <a:r>
                        <a:rPr lang="en-US" sz="2800" baseline="0" noProof="0">
                          <a:solidFill>
                            <a:srgbClr val="D9D9D9"/>
                          </a:solidFill>
                          <a:latin typeface="Arial" panose="020B0604020202020204" pitchFamily="34" charset="0"/>
                          <a:cs typeface="Arial" panose="020B0604020202020204" pitchFamily="34" charset="0"/>
                        </a:rPr>
                        <a:t>. </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aseline="0" noProof="0">
                          <a:solidFill>
                            <a:srgbClr val="D9D9D9"/>
                          </a:solidFill>
                          <a:latin typeface="Arial" panose="020B0604020202020204" pitchFamily="34" charset="0"/>
                          <a:cs typeface="Arial" panose="020B0604020202020204" pitchFamily="34" charset="0"/>
                        </a:rPr>
                        <a:t>If you create a PDF file from your template, the guides will not be included.</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800" baseline="0" noProof="0">
                        <a:solidFill>
                          <a:srgbClr val="D9D9D9"/>
                        </a:solidFill>
                        <a:latin typeface="Arial" panose="020B0604020202020204" pitchFamily="34" charset="0"/>
                        <a:cs typeface="Arial" panose="020B0604020202020204"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aseline="0" noProof="0">
                          <a:solidFill>
                            <a:srgbClr val="D9D9D9"/>
                          </a:solidFill>
                          <a:latin typeface="Arial" panose="020B0604020202020204" pitchFamily="34" charset="0"/>
                          <a:cs typeface="Arial" panose="020B0604020202020204" pitchFamily="34" charset="0"/>
                        </a:rPr>
                        <a:t>To hide the guides click on the </a:t>
                      </a:r>
                      <a:r>
                        <a:rPr lang="en-US" sz="2800" b="1" baseline="0" noProof="0">
                          <a:solidFill>
                            <a:srgbClr val="D9D9D9"/>
                          </a:solidFill>
                          <a:latin typeface="Arial" panose="020B0604020202020204" pitchFamily="34" charset="0"/>
                          <a:cs typeface="Arial" panose="020B0604020202020204" pitchFamily="34" charset="0"/>
                        </a:rPr>
                        <a:t>Home</a:t>
                      </a:r>
                      <a:r>
                        <a:rPr lang="en-US" sz="2800" baseline="0" noProof="0">
                          <a:solidFill>
                            <a:srgbClr val="D9D9D9"/>
                          </a:solidFill>
                          <a:latin typeface="Arial" panose="020B0604020202020204" pitchFamily="34" charset="0"/>
                          <a:cs typeface="Arial" panose="020B0604020202020204" pitchFamily="34" charset="0"/>
                        </a:rPr>
                        <a:t> tab (top of the screen) and then click on the </a:t>
                      </a:r>
                      <a:r>
                        <a:rPr lang="en-US" sz="2800" b="1"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 button below to see the available layouts. Choose the </a:t>
                      </a:r>
                      <a:r>
                        <a:rPr lang="en-US" sz="2800" b="1" baseline="0" noProof="0">
                          <a:solidFill>
                            <a:srgbClr val="D9D9D9"/>
                          </a:solidFill>
                          <a:latin typeface="Arial" panose="020B0604020202020204" pitchFamily="34" charset="0"/>
                          <a:cs typeface="Arial" panose="020B0604020202020204" pitchFamily="34" charset="0"/>
                        </a:rPr>
                        <a:t>Without Guides </a:t>
                      </a:r>
                      <a:r>
                        <a:rPr lang="en-US" sz="2800" b="0" baseline="0" noProof="0">
                          <a:solidFill>
                            <a:srgbClr val="D9D9D9"/>
                          </a:solidFill>
                          <a:latin typeface="Arial" panose="020B0604020202020204" pitchFamily="34" charset="0"/>
                          <a:cs typeface="Arial" panose="020B0604020202020204" pitchFamily="34" charset="0"/>
                        </a:rPr>
                        <a:t>layout</a:t>
                      </a:r>
                      <a:r>
                        <a:rPr lang="en-US" sz="2800" baseline="0" noProof="0">
                          <a:solidFill>
                            <a:srgbClr val="D9D9D9"/>
                          </a:solidFill>
                          <a:latin typeface="Arial" panose="020B0604020202020204" pitchFamily="34" charset="0"/>
                          <a:cs typeface="Arial" panose="020B0604020202020204" pitchFamily="34" charset="0"/>
                        </a:rPr>
                        <a:t>.</a:t>
                      </a:r>
                      <a:endParaRPr lang="en-US" sz="2800" noProof="0" dirty="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extLst>
                  <a:ext uri="{0D108BD9-81ED-4DB2-BD59-A6C34878D82A}">
                    <a16:rowId xmlns:a16="http://schemas.microsoft.com/office/drawing/2014/main" val="10005"/>
                  </a:ext>
                </a:extLst>
              </a:tr>
              <a:tr h="6389228">
                <a:tc>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400" noProof="0" dirty="0">
                        <a:solidFill>
                          <a:srgbClr val="FEFFFE"/>
                        </a:solidFill>
                        <a:latin typeface="Arial" panose="020B0604020202020204" pitchFamily="34" charset="0"/>
                        <a:cs typeface="Arial" panose="020B0604020202020204" pitchFamily="34" charset="0"/>
                      </a:endParaRPr>
                    </a:p>
                  </a:txBody>
                  <a:tcPr marL="182880" marR="91439" marT="137160">
                    <a:solidFill>
                      <a:srgbClr val="107743"/>
                    </a:solidFill>
                  </a:tcPr>
                </a:tc>
                <a:tc gridSpan="2" vMerge="1">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800" noProof="0" dirty="0">
                        <a:solidFill>
                          <a:srgbClr val="D9D9D9"/>
                        </a:solidFill>
                        <a:latin typeface="Arial" panose="020B0604020202020204" pitchFamily="34" charset="0"/>
                        <a:cs typeface="Arial" panose="020B0604020202020204" pitchFamily="34" charset="0"/>
                      </a:endParaRPr>
                    </a:p>
                  </a:txBody>
                  <a:tcPr marL="182880" marT="137160">
                    <a:solidFill>
                      <a:srgbClr val="010101"/>
                    </a:solidFill>
                  </a:tcPr>
                </a:tc>
                <a:tc hMerge="1" vMerge="1">
                  <a:txBody>
                    <a:bodyPr/>
                    <a:lstStyle/>
                    <a:p>
                      <a:endParaRPr lang="en-US"/>
                    </a:p>
                  </a:txBody>
                  <a:tcPr/>
                </a:tc>
                <a:extLst>
                  <a:ext uri="{0D108BD9-81ED-4DB2-BD59-A6C34878D82A}">
                    <a16:rowId xmlns:a16="http://schemas.microsoft.com/office/drawing/2014/main" val="1766341567"/>
                  </a:ext>
                </a:extLst>
              </a:tr>
              <a:tr h="5427543">
                <a:tc>
                  <a:txBody>
                    <a:bodyPr/>
                    <a:lstStyle/>
                    <a:p>
                      <a:pPr rtl="0"/>
                      <a:r>
                        <a:rPr lang="en-US" sz="2800" b="1" dirty="0">
                          <a:solidFill>
                            <a:srgbClr val="FEFFFE"/>
                          </a:solidFill>
                          <a:latin typeface="Arial" panose="020B0604020202020204" pitchFamily="34" charset="0"/>
                          <a:cs typeface="Arial" panose="020B0604020202020204" pitchFamily="34" charset="0"/>
                        </a:rPr>
                        <a:t>How to</a:t>
                      </a:r>
                      <a:r>
                        <a:rPr lang="en-US" sz="2800" b="1" baseline="0" dirty="0">
                          <a:solidFill>
                            <a:srgbClr val="FEFFFE"/>
                          </a:solidFill>
                          <a:latin typeface="Arial" panose="020B0604020202020204" pitchFamily="34" charset="0"/>
                          <a:cs typeface="Arial" panose="020B0604020202020204" pitchFamily="34" charset="0"/>
                        </a:rPr>
                        <a:t> preview your poster prior to printing</a:t>
                      </a:r>
                      <a:endParaRPr lang="en-US" sz="2800" b="1" dirty="0">
                        <a:solidFill>
                          <a:srgbClr val="FEFFFE"/>
                        </a:solidFill>
                        <a:latin typeface="Arial" panose="020B0604020202020204" pitchFamily="34" charset="0"/>
                        <a:cs typeface="Arial" panose="020B0604020202020204" pitchFamily="34" charset="0"/>
                      </a:endParaRPr>
                    </a:p>
                    <a:p>
                      <a:pPr rtl="0"/>
                      <a:r>
                        <a:rPr lang="en-US" sz="2400" dirty="0">
                          <a:solidFill>
                            <a:srgbClr val="FEFFFE"/>
                          </a:solidFill>
                          <a:latin typeface="Arial" panose="020B0604020202020204" pitchFamily="34" charset="0"/>
                          <a:cs typeface="Arial" panose="020B0604020202020204" pitchFamily="34" charset="0"/>
                        </a:rPr>
                        <a:t>You can preview your poster at any time by pressing the F5 key on your keyboard. You will see on the screen what's on your poster and how it should look when printed. Press the ESC key to exit Preview.</a:t>
                      </a:r>
                    </a:p>
                  </a:txBody>
                  <a:tcPr marL="182880" marR="91439" marT="137160">
                    <a:solidFill>
                      <a:srgbClr val="107743"/>
                    </a:solidFill>
                  </a:tcPr>
                </a:tc>
                <a:tc gridSpan="2">
                  <a:txBody>
                    <a:bodyPr/>
                    <a:lstStyle/>
                    <a:p>
                      <a:pPr rtl="0"/>
                      <a:r>
                        <a:rPr lang="en-US" sz="11500" b="1" dirty="0">
                          <a:solidFill>
                            <a:srgbClr val="FEFFFE"/>
                          </a:solidFill>
                          <a:latin typeface="Arial" panose="020B0604020202020204" pitchFamily="34" charset="0"/>
                          <a:cs typeface="Arial" panose="020B0604020202020204" pitchFamily="34" charset="0"/>
                        </a:rPr>
                        <a:t>F5</a:t>
                      </a:r>
                      <a:r>
                        <a:rPr lang="en-US" sz="2400" baseline="0" dirty="0">
                          <a:solidFill>
                            <a:srgbClr val="FEFFFE"/>
                          </a:solidFill>
                          <a:latin typeface="Arial" panose="020B0604020202020204" pitchFamily="34" charset="0"/>
                          <a:cs typeface="Arial" panose="020B0604020202020204" pitchFamily="34" charset="0"/>
                        </a:rPr>
                        <a:t> </a:t>
                      </a:r>
                      <a:endParaRPr lang="en-US" sz="2400" dirty="0">
                        <a:solidFill>
                          <a:srgbClr val="FEFFFE"/>
                        </a:solidFill>
                        <a:latin typeface="Arial" panose="020B0604020202020204" pitchFamily="34" charset="0"/>
                        <a:cs typeface="Arial" panose="020B0604020202020204" pitchFamily="34" charset="0"/>
                      </a:endParaRPr>
                    </a:p>
                  </a:txBody>
                  <a:tcPr marL="182880" marR="91439" marT="137160">
                    <a:solidFill>
                      <a:srgbClr val="107743"/>
                    </a:solidFill>
                  </a:tcPr>
                </a:tc>
                <a:tc hMerge="1">
                  <a:txBody>
                    <a:bodyPr/>
                    <a:lstStyle/>
                    <a:p>
                      <a:pPr algn="ctr"/>
                      <a:r>
                        <a:rPr lang="en-US" sz="13800" b="1" dirty="0">
                          <a:solidFill>
                            <a:srgbClr val="D9D9D9"/>
                          </a:solidFill>
                          <a:latin typeface="Arial" panose="020B0604020202020204" pitchFamily="34" charset="0"/>
                          <a:cs typeface="Arial" panose="020B0604020202020204" pitchFamily="34" charset="0"/>
                        </a:rPr>
                        <a:t>F5</a:t>
                      </a:r>
                      <a:r>
                        <a:rPr lang="en-US" sz="2800" baseline="0" dirty="0">
                          <a:solidFill>
                            <a:srgbClr val="D9D9D9"/>
                          </a:solidFill>
                          <a:latin typeface="Arial" panose="020B0604020202020204" pitchFamily="34" charset="0"/>
                          <a:cs typeface="Arial" panose="020B0604020202020204" pitchFamily="34" charset="0"/>
                        </a:rPr>
                        <a:t> </a:t>
                      </a:r>
                      <a:endParaRPr lang="en-US" sz="6000" dirty="0"/>
                    </a:p>
                  </a:txBody>
                  <a:tcPr marL="182880" marT="137160" anchor="ctr">
                    <a:solidFill>
                      <a:schemeClr val="tx1">
                        <a:lumMod val="95000"/>
                        <a:lumOff val="5000"/>
                      </a:schemeClr>
                    </a:solidFill>
                  </a:tcPr>
                </a:tc>
                <a:extLst>
                  <a:ext uri="{0D108BD9-81ED-4DB2-BD59-A6C34878D82A}">
                    <a16:rowId xmlns:a16="http://schemas.microsoft.com/office/drawing/2014/main" val="10006"/>
                  </a:ext>
                </a:extLst>
              </a:tr>
              <a:tr h="3957381">
                <a:tc gridSpan="3">
                  <a:txBody>
                    <a:bodyPr/>
                    <a:lstStyle/>
                    <a:p>
                      <a:pPr marL="0" marR="0" lvl="0" indent="0" algn="l" defTabSz="1518341" rtl="0" eaLnBrk="1" fontAlgn="auto" latinLnBrk="0" hangingPunct="1">
                        <a:lnSpc>
                          <a:spcPct val="100000"/>
                        </a:lnSpc>
                        <a:spcBef>
                          <a:spcPts val="0"/>
                        </a:spcBef>
                        <a:spcAft>
                          <a:spcPts val="0"/>
                        </a:spcAft>
                        <a:buClrTx/>
                        <a:buSzTx/>
                        <a:buFontTx/>
                        <a:buNone/>
                        <a:tabLst/>
                        <a:defRPr/>
                      </a:pPr>
                      <a:endParaRPr lang="en-US" sz="2400" noProof="0" dirty="0">
                        <a:solidFill>
                          <a:srgbClr val="FEFFFE"/>
                        </a:solidFill>
                        <a:latin typeface="Arial"/>
                        <a:cs typeface="Arial"/>
                      </a:endParaRPr>
                    </a:p>
                  </a:txBody>
                  <a:tcPr marL="182880" marR="91439" marT="137160">
                    <a:solidFill>
                      <a:srgbClr val="10774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1228387">
                <a:tc gridSpan="3">
                  <a:txBody>
                    <a:bodyPr/>
                    <a:lstStyle/>
                    <a:p>
                      <a:endParaRPr lang="en-US" sz="2400" dirty="0">
                        <a:solidFill>
                          <a:srgbClr val="FEFFFE"/>
                        </a:solidFill>
                      </a:endParaRPr>
                    </a:p>
                  </a:txBody>
                  <a:tcPr marL="182880" marR="91439" marT="137160">
                    <a:solidFill>
                      <a:srgbClr val="10774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1933414">
                <a:tc gridSpan="2">
                  <a:txBody>
                    <a:bodyPr/>
                    <a:lstStyle/>
                    <a:p>
                      <a:pPr>
                        <a:lnSpc>
                          <a:spcPts val="2600"/>
                        </a:lnSpc>
                      </a:pPr>
                      <a:r>
                        <a:rPr lang="en-US" sz="2000" dirty="0">
                          <a:solidFill>
                            <a:srgbClr val="FEFFFE"/>
                          </a:solidFill>
                          <a:latin typeface="Arial"/>
                          <a:cs typeface="Arial"/>
                        </a:rPr>
                        <a:t>© 2019</a:t>
                      </a:r>
                      <a:r>
                        <a:rPr lang="en-US" sz="2000" baseline="0" dirty="0">
                          <a:solidFill>
                            <a:srgbClr val="FEFFFE"/>
                          </a:solidFill>
                          <a:latin typeface="Arial"/>
                          <a:cs typeface="Arial"/>
                        </a:rPr>
                        <a:t> </a:t>
                      </a:r>
                      <a:r>
                        <a:rPr lang="en-US" sz="2000" dirty="0" err="1">
                          <a:solidFill>
                            <a:srgbClr val="FEFFFE"/>
                          </a:solidFill>
                          <a:latin typeface="Arial"/>
                          <a:cs typeface="Arial"/>
                        </a:rPr>
                        <a:t>PosterPresentations.com</a:t>
                      </a:r>
                      <a:br>
                        <a:rPr lang="en-US" sz="2000" dirty="0">
                          <a:solidFill>
                            <a:srgbClr val="FEFFFE"/>
                          </a:solidFill>
                          <a:latin typeface="Arial"/>
                          <a:cs typeface="Arial"/>
                        </a:rPr>
                      </a:br>
                      <a:r>
                        <a:rPr lang="en-US" sz="2000" dirty="0">
                          <a:solidFill>
                            <a:srgbClr val="FEFFFE"/>
                          </a:solidFill>
                          <a:latin typeface="Arial"/>
                          <a:cs typeface="Arial"/>
                        </a:rPr>
                        <a:t>2117 Fourth Street ,</a:t>
                      </a:r>
                      <a:r>
                        <a:rPr lang="en-US" sz="2000" baseline="0" dirty="0">
                          <a:solidFill>
                            <a:srgbClr val="FEFFFE"/>
                          </a:solidFill>
                          <a:latin typeface="Arial"/>
                          <a:cs typeface="Arial"/>
                        </a:rPr>
                        <a:t> STE C        </a:t>
                      </a:r>
                    </a:p>
                    <a:p>
                      <a:pPr>
                        <a:lnSpc>
                          <a:spcPts val="2600"/>
                        </a:lnSpc>
                      </a:pPr>
                      <a:r>
                        <a:rPr lang="en-US" sz="2000" baseline="0" dirty="0">
                          <a:solidFill>
                            <a:srgbClr val="FEFFFE"/>
                          </a:solidFill>
                          <a:latin typeface="Arial"/>
                          <a:cs typeface="Arial"/>
                        </a:rPr>
                        <a:t>Berkeley CA 94710 USA</a:t>
                      </a:r>
                      <a:endParaRPr lang="en-US" sz="2000" dirty="0">
                        <a:solidFill>
                          <a:srgbClr val="FEFFFE"/>
                        </a:solidFill>
                        <a:latin typeface="Arial"/>
                        <a:cs typeface="Arial"/>
                      </a:endParaRPr>
                    </a:p>
                  </a:txBody>
                  <a:tcPr marL="182880" marR="91439" marT="137160">
                    <a:solidFill>
                      <a:srgbClr val="107743"/>
                    </a:solidFill>
                  </a:tcPr>
                </a:tc>
                <a:tc hMerge="1">
                  <a:txBody>
                    <a:bodyPr/>
                    <a:lstStyle/>
                    <a:p>
                      <a:pPr>
                        <a:lnSpc>
                          <a:spcPts val="2600"/>
                        </a:lnSpc>
                      </a:pPr>
                      <a:endParaRPr lang="en-US" sz="2400" dirty="0">
                        <a:solidFill>
                          <a:schemeClr val="bg1">
                            <a:lumMod val="85000"/>
                          </a:schemeClr>
                        </a:solidFill>
                        <a:latin typeface="Arial"/>
                        <a:cs typeface="Arial"/>
                      </a:endParaRPr>
                    </a:p>
                  </a:txBody>
                  <a:tcPr marL="182880" marT="137160">
                    <a:solidFill>
                      <a:srgbClr val="010101"/>
                    </a:solidFill>
                  </a:tcPr>
                </a:tc>
                <a:tc>
                  <a:txBody>
                    <a:bodyPr/>
                    <a:lstStyle/>
                    <a:p>
                      <a:pPr marL="0" marR="0" indent="0" algn="l" defTabSz="4388900" rtl="0" eaLnBrk="1" fontAlgn="auto" latinLnBrk="0" hangingPunct="1">
                        <a:lnSpc>
                          <a:spcPct val="100000"/>
                        </a:lnSpc>
                        <a:spcBef>
                          <a:spcPts val="0"/>
                        </a:spcBef>
                        <a:spcAft>
                          <a:spcPts val="0"/>
                        </a:spcAft>
                        <a:buClrTx/>
                        <a:buSzTx/>
                        <a:buFontTx/>
                        <a:buNone/>
                        <a:tabLst/>
                        <a:defRPr/>
                      </a:pPr>
                      <a:r>
                        <a:rPr lang="en-US" sz="2400" b="1" dirty="0">
                          <a:solidFill>
                            <a:srgbClr val="FEFFFE"/>
                          </a:solidFill>
                          <a:latin typeface="Arial"/>
                          <a:cs typeface="Arial"/>
                        </a:rPr>
                        <a:t>For complete tutorials</a:t>
                      </a:r>
                      <a:r>
                        <a:rPr lang="en-US" sz="2400" b="1" baseline="0" dirty="0">
                          <a:solidFill>
                            <a:srgbClr val="FEFFFE"/>
                          </a:solidFill>
                          <a:latin typeface="Arial"/>
                          <a:cs typeface="Arial"/>
                        </a:rPr>
                        <a:t> visit:</a:t>
                      </a:r>
                    </a:p>
                    <a:p>
                      <a:pPr marL="0" marR="0" indent="0" algn="l" defTabSz="4388900" rtl="0" eaLnBrk="1" fontAlgn="auto" latinLnBrk="0" hangingPunct="1">
                        <a:lnSpc>
                          <a:spcPct val="100000"/>
                        </a:lnSpc>
                        <a:spcBef>
                          <a:spcPts val="0"/>
                        </a:spcBef>
                        <a:spcAft>
                          <a:spcPts val="0"/>
                        </a:spcAft>
                        <a:buClrTx/>
                        <a:buSzTx/>
                        <a:buFontTx/>
                        <a:buNone/>
                        <a:tabLst/>
                        <a:defRPr/>
                      </a:pPr>
                      <a:r>
                        <a:rPr lang="en-US" sz="1800" b="1" dirty="0">
                          <a:solidFill>
                            <a:srgbClr val="FEFFFE"/>
                          </a:solidFill>
                          <a:latin typeface="Arial"/>
                          <a:cs typeface="Arial"/>
                        </a:rPr>
                        <a:t>https://</a:t>
                      </a:r>
                      <a:r>
                        <a:rPr lang="en-US" sz="1800" b="1" dirty="0" err="1">
                          <a:solidFill>
                            <a:srgbClr val="FEFFFE"/>
                          </a:solidFill>
                          <a:latin typeface="Arial"/>
                          <a:cs typeface="Arial"/>
                        </a:rPr>
                        <a:t>www.posterpresentations.com</a:t>
                      </a:r>
                      <a:r>
                        <a:rPr lang="en-US" sz="1800" b="1" dirty="0">
                          <a:solidFill>
                            <a:srgbClr val="FEFFFE"/>
                          </a:solidFill>
                          <a:latin typeface="Arial"/>
                          <a:cs typeface="Arial"/>
                        </a:rPr>
                        <a:t>/</a:t>
                      </a:r>
                      <a:r>
                        <a:rPr lang="en-US" sz="1800" b="1" dirty="0" err="1">
                          <a:solidFill>
                            <a:srgbClr val="FEFFFE"/>
                          </a:solidFill>
                          <a:latin typeface="Arial"/>
                          <a:cs typeface="Arial"/>
                        </a:rPr>
                        <a:t>helpdesk.html</a:t>
                      </a:r>
                      <a:endParaRPr lang="en-US" sz="13800" dirty="0">
                        <a:solidFill>
                          <a:srgbClr val="FEFFFE"/>
                        </a:solidFill>
                      </a:endParaRPr>
                    </a:p>
                  </a:txBody>
                  <a:tcPr marL="182880" marR="91439" marT="137160">
                    <a:solidFill>
                      <a:srgbClr val="107743"/>
                    </a:solidFill>
                  </a:tcPr>
                </a:tc>
                <a:extLst>
                  <a:ext uri="{0D108BD9-81ED-4DB2-BD59-A6C34878D82A}">
                    <a16:rowId xmlns:a16="http://schemas.microsoft.com/office/drawing/2014/main" val="10009"/>
                  </a:ext>
                </a:extLst>
              </a:tr>
            </a:tbl>
          </a:graphicData>
        </a:graphic>
      </p:graphicFrame>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173955" rtl="0" eaLnBrk="1" latinLnBrk="0" hangingPunct="1">
        <a:spcBef>
          <a:spcPct val="0"/>
        </a:spcBef>
        <a:buNone/>
        <a:defRPr sz="6299" kern="1200">
          <a:solidFill>
            <a:schemeClr val="bg1"/>
          </a:solidFill>
          <a:latin typeface="Trebuchet MS" pitchFamily="34" charset="0"/>
          <a:ea typeface="+mj-ea"/>
          <a:cs typeface="+mj-cs"/>
        </a:defRPr>
      </a:lvl1pPr>
    </p:titleStyle>
    <p:bodyStyle>
      <a:lvl1pPr marL="1190232" indent="-1190232" algn="l" defTabSz="3173955" rtl="0" eaLnBrk="1" latinLnBrk="0" hangingPunct="1">
        <a:spcBef>
          <a:spcPct val="20000"/>
        </a:spcBef>
        <a:buFont typeface="Arial" pitchFamily="34" charset="0"/>
        <a:buChar char="•"/>
        <a:defRPr sz="11100" kern="1200">
          <a:solidFill>
            <a:schemeClr val="tx1"/>
          </a:solidFill>
          <a:latin typeface="+mn-lt"/>
          <a:ea typeface="+mn-ea"/>
          <a:cs typeface="+mn-cs"/>
        </a:defRPr>
      </a:lvl1pPr>
      <a:lvl2pPr marL="2578840" indent="-991862" algn="l" defTabSz="3173955" rtl="0" eaLnBrk="1" latinLnBrk="0" hangingPunct="1">
        <a:spcBef>
          <a:spcPct val="20000"/>
        </a:spcBef>
        <a:buFont typeface="Arial" pitchFamily="34" charset="0"/>
        <a:buChar char="–"/>
        <a:defRPr sz="9800" kern="1200">
          <a:solidFill>
            <a:schemeClr val="tx1"/>
          </a:solidFill>
          <a:latin typeface="+mn-lt"/>
          <a:ea typeface="+mn-ea"/>
          <a:cs typeface="+mn-cs"/>
        </a:defRPr>
      </a:lvl2pPr>
      <a:lvl3pPr marL="3967451" indent="-793489" algn="l" defTabSz="3173955" rtl="0" eaLnBrk="1" latinLnBrk="0" hangingPunct="1">
        <a:spcBef>
          <a:spcPct val="20000"/>
        </a:spcBef>
        <a:buFont typeface="Arial" pitchFamily="34" charset="0"/>
        <a:buChar char="•"/>
        <a:defRPr sz="8400" kern="1200">
          <a:solidFill>
            <a:schemeClr val="tx1"/>
          </a:solidFill>
          <a:latin typeface="+mn-lt"/>
          <a:ea typeface="+mn-ea"/>
          <a:cs typeface="+mn-cs"/>
        </a:defRPr>
      </a:lvl3pPr>
      <a:lvl4pPr marL="5554427"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4pPr>
      <a:lvl5pPr marL="7141405"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5pPr>
      <a:lvl6pPr marL="8728388"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6pPr>
      <a:lvl7pPr marL="10315365"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7pPr>
      <a:lvl8pPr marL="11902347"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8pPr>
      <a:lvl9pPr marL="13489324"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9pPr>
    </p:bodyStyle>
    <p:otherStyle>
      <a:defPPr>
        <a:defRPr lang="en-US"/>
      </a:defPPr>
      <a:lvl1pPr marL="0" algn="l" defTabSz="3173955" rtl="0" eaLnBrk="1" latinLnBrk="0" hangingPunct="1">
        <a:defRPr sz="6299" kern="1200">
          <a:solidFill>
            <a:schemeClr val="tx1"/>
          </a:solidFill>
          <a:latin typeface="+mn-lt"/>
          <a:ea typeface="+mn-ea"/>
          <a:cs typeface="+mn-cs"/>
        </a:defRPr>
      </a:lvl1pPr>
      <a:lvl2pPr marL="1586979" algn="l" defTabSz="3173955" rtl="0" eaLnBrk="1" latinLnBrk="0" hangingPunct="1">
        <a:defRPr sz="6299" kern="1200">
          <a:solidFill>
            <a:schemeClr val="tx1"/>
          </a:solidFill>
          <a:latin typeface="+mn-lt"/>
          <a:ea typeface="+mn-ea"/>
          <a:cs typeface="+mn-cs"/>
        </a:defRPr>
      </a:lvl2pPr>
      <a:lvl3pPr marL="3173955" algn="l" defTabSz="3173955" rtl="0" eaLnBrk="1" latinLnBrk="0" hangingPunct="1">
        <a:defRPr sz="6299" kern="1200">
          <a:solidFill>
            <a:schemeClr val="tx1"/>
          </a:solidFill>
          <a:latin typeface="+mn-lt"/>
          <a:ea typeface="+mn-ea"/>
          <a:cs typeface="+mn-cs"/>
        </a:defRPr>
      </a:lvl3pPr>
      <a:lvl4pPr marL="4760938" algn="l" defTabSz="3173955" rtl="0" eaLnBrk="1" latinLnBrk="0" hangingPunct="1">
        <a:defRPr sz="6299" kern="1200">
          <a:solidFill>
            <a:schemeClr val="tx1"/>
          </a:solidFill>
          <a:latin typeface="+mn-lt"/>
          <a:ea typeface="+mn-ea"/>
          <a:cs typeface="+mn-cs"/>
        </a:defRPr>
      </a:lvl4pPr>
      <a:lvl5pPr marL="6347916" algn="l" defTabSz="3173955" rtl="0" eaLnBrk="1" latinLnBrk="0" hangingPunct="1">
        <a:defRPr sz="6299" kern="1200">
          <a:solidFill>
            <a:schemeClr val="tx1"/>
          </a:solidFill>
          <a:latin typeface="+mn-lt"/>
          <a:ea typeface="+mn-ea"/>
          <a:cs typeface="+mn-cs"/>
        </a:defRPr>
      </a:lvl5pPr>
      <a:lvl6pPr marL="7934899" algn="l" defTabSz="3173955" rtl="0" eaLnBrk="1" latinLnBrk="0" hangingPunct="1">
        <a:defRPr sz="6299" kern="1200">
          <a:solidFill>
            <a:schemeClr val="tx1"/>
          </a:solidFill>
          <a:latin typeface="+mn-lt"/>
          <a:ea typeface="+mn-ea"/>
          <a:cs typeface="+mn-cs"/>
        </a:defRPr>
      </a:lvl6pPr>
      <a:lvl7pPr marL="9521877" algn="l" defTabSz="3173955" rtl="0" eaLnBrk="1" latinLnBrk="0" hangingPunct="1">
        <a:defRPr sz="6299" kern="1200">
          <a:solidFill>
            <a:schemeClr val="tx1"/>
          </a:solidFill>
          <a:latin typeface="+mn-lt"/>
          <a:ea typeface="+mn-ea"/>
          <a:cs typeface="+mn-cs"/>
        </a:defRPr>
      </a:lvl7pPr>
      <a:lvl8pPr marL="11108855" algn="l" defTabSz="3173955" rtl="0" eaLnBrk="1" latinLnBrk="0" hangingPunct="1">
        <a:defRPr sz="6299" kern="1200">
          <a:solidFill>
            <a:schemeClr val="tx1"/>
          </a:solidFill>
          <a:latin typeface="+mn-lt"/>
          <a:ea typeface="+mn-ea"/>
          <a:cs typeface="+mn-cs"/>
        </a:defRPr>
      </a:lvl8pPr>
      <a:lvl9pPr marL="12695835" algn="l" defTabSz="3173955" rtl="0" eaLnBrk="1" latinLnBrk="0" hangingPunct="1">
        <a:defRPr sz="62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192579" y="35257461"/>
            <a:ext cx="2264994" cy="251561"/>
          </a:xfrm>
          <a:prstGeom prst="rect">
            <a:avLst/>
          </a:prstGeom>
          <a:noFill/>
          <a:ln w="9525">
            <a:noFill/>
            <a:miter lim="800000"/>
            <a:headEnd/>
            <a:tailEnd/>
          </a:ln>
          <a:effectLst/>
        </p:spPr>
        <p:txBody>
          <a:bodyPr wrap="square" lIns="66006" tIns="32997" rIns="66006" bIns="32997">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2019</a:t>
            </a: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extLst>
      <p:ext uri="{BB962C8B-B14F-4D97-AF65-F5344CB8AC3E}">
        <p14:creationId xmlns:p14="http://schemas.microsoft.com/office/powerpoint/2010/main" val="7823423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3173955" rtl="0" eaLnBrk="1" latinLnBrk="0" hangingPunct="1">
        <a:spcBef>
          <a:spcPct val="0"/>
        </a:spcBef>
        <a:buNone/>
        <a:defRPr sz="6299" kern="1200">
          <a:solidFill>
            <a:schemeClr val="bg1"/>
          </a:solidFill>
          <a:latin typeface="Trebuchet MS" pitchFamily="34" charset="0"/>
          <a:ea typeface="+mj-ea"/>
          <a:cs typeface="+mj-cs"/>
        </a:defRPr>
      </a:lvl1pPr>
    </p:titleStyle>
    <p:bodyStyle>
      <a:lvl1pPr marL="1190232" indent="-1190232" algn="l" defTabSz="3173955" rtl="0" eaLnBrk="1" latinLnBrk="0" hangingPunct="1">
        <a:spcBef>
          <a:spcPct val="20000"/>
        </a:spcBef>
        <a:buFont typeface="Arial" pitchFamily="34" charset="0"/>
        <a:buChar char="•"/>
        <a:defRPr sz="11100" kern="1200">
          <a:solidFill>
            <a:schemeClr val="tx1"/>
          </a:solidFill>
          <a:latin typeface="+mn-lt"/>
          <a:ea typeface="+mn-ea"/>
          <a:cs typeface="+mn-cs"/>
        </a:defRPr>
      </a:lvl1pPr>
      <a:lvl2pPr marL="2578840" indent="-991862" algn="l" defTabSz="3173955" rtl="0" eaLnBrk="1" latinLnBrk="0" hangingPunct="1">
        <a:spcBef>
          <a:spcPct val="20000"/>
        </a:spcBef>
        <a:buFont typeface="Arial" pitchFamily="34" charset="0"/>
        <a:buChar char="–"/>
        <a:defRPr sz="9800" kern="1200">
          <a:solidFill>
            <a:schemeClr val="tx1"/>
          </a:solidFill>
          <a:latin typeface="+mn-lt"/>
          <a:ea typeface="+mn-ea"/>
          <a:cs typeface="+mn-cs"/>
        </a:defRPr>
      </a:lvl2pPr>
      <a:lvl3pPr marL="3967451" indent="-793489" algn="l" defTabSz="3173955" rtl="0" eaLnBrk="1" latinLnBrk="0" hangingPunct="1">
        <a:spcBef>
          <a:spcPct val="20000"/>
        </a:spcBef>
        <a:buFont typeface="Arial" pitchFamily="34" charset="0"/>
        <a:buChar char="•"/>
        <a:defRPr sz="8400" kern="1200">
          <a:solidFill>
            <a:schemeClr val="tx1"/>
          </a:solidFill>
          <a:latin typeface="+mn-lt"/>
          <a:ea typeface="+mn-ea"/>
          <a:cs typeface="+mn-cs"/>
        </a:defRPr>
      </a:lvl3pPr>
      <a:lvl4pPr marL="5554427"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4pPr>
      <a:lvl5pPr marL="7141405"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5pPr>
      <a:lvl6pPr marL="8728388"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6pPr>
      <a:lvl7pPr marL="10315365"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7pPr>
      <a:lvl8pPr marL="11902347"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8pPr>
      <a:lvl9pPr marL="13489324" indent="-793489" algn="l" defTabSz="3173955" rtl="0" eaLnBrk="1" latinLnBrk="0" hangingPunct="1">
        <a:spcBef>
          <a:spcPct val="20000"/>
        </a:spcBef>
        <a:buFont typeface="Arial" pitchFamily="34" charset="0"/>
        <a:buChar char="•"/>
        <a:defRPr sz="7000" kern="1200">
          <a:solidFill>
            <a:schemeClr val="tx1"/>
          </a:solidFill>
          <a:latin typeface="+mn-lt"/>
          <a:ea typeface="+mn-ea"/>
          <a:cs typeface="+mn-cs"/>
        </a:defRPr>
      </a:lvl9pPr>
    </p:bodyStyle>
    <p:otherStyle>
      <a:defPPr>
        <a:defRPr lang="en-US"/>
      </a:defPPr>
      <a:lvl1pPr marL="0" algn="l" defTabSz="3173955" rtl="0" eaLnBrk="1" latinLnBrk="0" hangingPunct="1">
        <a:defRPr sz="6299" kern="1200">
          <a:solidFill>
            <a:schemeClr val="tx1"/>
          </a:solidFill>
          <a:latin typeface="+mn-lt"/>
          <a:ea typeface="+mn-ea"/>
          <a:cs typeface="+mn-cs"/>
        </a:defRPr>
      </a:lvl1pPr>
      <a:lvl2pPr marL="1586979" algn="l" defTabSz="3173955" rtl="0" eaLnBrk="1" latinLnBrk="0" hangingPunct="1">
        <a:defRPr sz="6299" kern="1200">
          <a:solidFill>
            <a:schemeClr val="tx1"/>
          </a:solidFill>
          <a:latin typeface="+mn-lt"/>
          <a:ea typeface="+mn-ea"/>
          <a:cs typeface="+mn-cs"/>
        </a:defRPr>
      </a:lvl2pPr>
      <a:lvl3pPr marL="3173955" algn="l" defTabSz="3173955" rtl="0" eaLnBrk="1" latinLnBrk="0" hangingPunct="1">
        <a:defRPr sz="6299" kern="1200">
          <a:solidFill>
            <a:schemeClr val="tx1"/>
          </a:solidFill>
          <a:latin typeface="+mn-lt"/>
          <a:ea typeface="+mn-ea"/>
          <a:cs typeface="+mn-cs"/>
        </a:defRPr>
      </a:lvl3pPr>
      <a:lvl4pPr marL="4760938" algn="l" defTabSz="3173955" rtl="0" eaLnBrk="1" latinLnBrk="0" hangingPunct="1">
        <a:defRPr sz="6299" kern="1200">
          <a:solidFill>
            <a:schemeClr val="tx1"/>
          </a:solidFill>
          <a:latin typeface="+mn-lt"/>
          <a:ea typeface="+mn-ea"/>
          <a:cs typeface="+mn-cs"/>
        </a:defRPr>
      </a:lvl4pPr>
      <a:lvl5pPr marL="6347916" algn="l" defTabSz="3173955" rtl="0" eaLnBrk="1" latinLnBrk="0" hangingPunct="1">
        <a:defRPr sz="6299" kern="1200">
          <a:solidFill>
            <a:schemeClr val="tx1"/>
          </a:solidFill>
          <a:latin typeface="+mn-lt"/>
          <a:ea typeface="+mn-ea"/>
          <a:cs typeface="+mn-cs"/>
        </a:defRPr>
      </a:lvl5pPr>
      <a:lvl6pPr marL="7934899" algn="l" defTabSz="3173955" rtl="0" eaLnBrk="1" latinLnBrk="0" hangingPunct="1">
        <a:defRPr sz="6299" kern="1200">
          <a:solidFill>
            <a:schemeClr val="tx1"/>
          </a:solidFill>
          <a:latin typeface="+mn-lt"/>
          <a:ea typeface="+mn-ea"/>
          <a:cs typeface="+mn-cs"/>
        </a:defRPr>
      </a:lvl6pPr>
      <a:lvl7pPr marL="9521877" algn="l" defTabSz="3173955" rtl="0" eaLnBrk="1" latinLnBrk="0" hangingPunct="1">
        <a:defRPr sz="6299" kern="1200">
          <a:solidFill>
            <a:schemeClr val="tx1"/>
          </a:solidFill>
          <a:latin typeface="+mn-lt"/>
          <a:ea typeface="+mn-ea"/>
          <a:cs typeface="+mn-cs"/>
        </a:defRPr>
      </a:lvl7pPr>
      <a:lvl8pPr marL="11108855" algn="l" defTabSz="3173955" rtl="0" eaLnBrk="1" latinLnBrk="0" hangingPunct="1">
        <a:defRPr sz="6299" kern="1200">
          <a:solidFill>
            <a:schemeClr val="tx1"/>
          </a:solidFill>
          <a:latin typeface="+mn-lt"/>
          <a:ea typeface="+mn-ea"/>
          <a:cs typeface="+mn-cs"/>
        </a:defRPr>
      </a:lvl8pPr>
      <a:lvl9pPr marL="12695835" algn="l" defTabSz="3173955" rtl="0" eaLnBrk="1" latinLnBrk="0" hangingPunct="1">
        <a:defRPr sz="62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a:solidFill>
                <a:schemeClr val="accent5">
                  <a:lumMod val="50000"/>
                </a:schemeClr>
              </a:solidFill>
            </a:endParaRPr>
          </a:p>
        </p:txBody>
      </p:sp>
      <p:sp>
        <p:nvSpPr>
          <p:cNvPr id="3" name="Text Placeholder 2"/>
          <p:cNvSpPr>
            <a:spLocks noGrp="1"/>
          </p:cNvSpPr>
          <p:nvPr>
            <p:ph type="body" sz="quarter" idx="11"/>
          </p:nvPr>
        </p:nvSpPr>
        <p:spPr>
          <a:xfrm>
            <a:off x="312579" y="4516133"/>
            <a:ext cx="8479371" cy="579830"/>
          </a:xfrm>
        </p:spPr>
        <p:txBody>
          <a:bodyPr/>
          <a:lstStyle/>
          <a:p>
            <a:endParaRPr lang="en-US" dirty="0"/>
          </a:p>
        </p:txBody>
      </p:sp>
      <p:sp>
        <p:nvSpPr>
          <p:cNvPr id="6" name="Text Placeholder 5"/>
          <p:cNvSpPr>
            <a:spLocks noGrp="1"/>
          </p:cNvSpPr>
          <p:nvPr>
            <p:ph type="body" sz="quarter" idx="20"/>
          </p:nvPr>
        </p:nvSpPr>
        <p:spPr>
          <a:xfrm>
            <a:off x="377570" y="15542882"/>
            <a:ext cx="8481442" cy="579830"/>
          </a:xfrm>
        </p:spPr>
        <p:txBody>
          <a:bodyPr/>
          <a:lstStyle/>
          <a:p>
            <a:endParaRPr lang="en-US"/>
          </a:p>
        </p:txBody>
      </p:sp>
      <p:sp>
        <p:nvSpPr>
          <p:cNvPr id="7" name="Text Placeholder 6"/>
          <p:cNvSpPr>
            <a:spLocks noGrp="1"/>
          </p:cNvSpPr>
          <p:nvPr>
            <p:ph type="body" sz="quarter" idx="25"/>
          </p:nvPr>
        </p:nvSpPr>
        <p:spPr>
          <a:xfrm>
            <a:off x="9175375" y="4588425"/>
            <a:ext cx="8479261" cy="579830"/>
          </a:xfrm>
        </p:spPr>
        <p:txBody>
          <a:bodyPr/>
          <a:lstStyle/>
          <a:p>
            <a:endParaRPr lang="en-US" dirty="0"/>
          </a:p>
        </p:txBody>
      </p:sp>
      <p:sp>
        <p:nvSpPr>
          <p:cNvPr id="8" name="Text Placeholder 7"/>
          <p:cNvSpPr>
            <a:spLocks noGrp="1"/>
          </p:cNvSpPr>
          <p:nvPr>
            <p:ph type="body" sz="quarter" idx="26"/>
          </p:nvPr>
        </p:nvSpPr>
        <p:spPr>
          <a:xfrm>
            <a:off x="9175375" y="5171790"/>
            <a:ext cx="8479261" cy="641662"/>
          </a:xfrm>
        </p:spPr>
        <p:txBody>
          <a:bodyPr/>
          <a:lstStyle/>
          <a:p>
            <a:endParaRPr lang="en-US">
              <a:solidFill>
                <a:schemeClr val="accent5">
                  <a:lumMod val="50000"/>
                </a:schemeClr>
              </a:solidFill>
            </a:endParaRPr>
          </a:p>
        </p:txBody>
      </p:sp>
      <p:sp>
        <p:nvSpPr>
          <p:cNvPr id="9" name="Text Placeholder 8"/>
          <p:cNvSpPr>
            <a:spLocks noGrp="1"/>
          </p:cNvSpPr>
          <p:nvPr>
            <p:ph type="body" sz="quarter" idx="27"/>
          </p:nvPr>
        </p:nvSpPr>
        <p:spPr>
          <a:xfrm>
            <a:off x="9176547" y="15542882"/>
            <a:ext cx="8476931" cy="579830"/>
          </a:xfrm>
        </p:spPr>
        <p:txBody>
          <a:bodyPr lIns="64800"/>
          <a:lstStyle/>
          <a:p>
            <a:endParaRPr lang="en-US"/>
          </a:p>
        </p:txBody>
      </p:sp>
      <p:sp>
        <p:nvSpPr>
          <p:cNvPr id="10" name="Text Placeholder 9"/>
          <p:cNvSpPr>
            <a:spLocks noGrp="1"/>
          </p:cNvSpPr>
          <p:nvPr>
            <p:ph type="body" sz="quarter" idx="28"/>
          </p:nvPr>
        </p:nvSpPr>
        <p:spPr>
          <a:xfrm>
            <a:off x="9174919" y="16143328"/>
            <a:ext cx="8480180" cy="641662"/>
          </a:xfrm>
        </p:spPr>
        <p:txBody>
          <a:bodyPr/>
          <a:lstStyle/>
          <a:p>
            <a:endParaRPr lang="en-US">
              <a:solidFill>
                <a:schemeClr val="accent5">
                  <a:lumMod val="50000"/>
                </a:schemeClr>
              </a:solidFill>
            </a:endParaRPr>
          </a:p>
        </p:txBody>
      </p:sp>
      <p:sp>
        <p:nvSpPr>
          <p:cNvPr id="11" name="Text Placeholder 10"/>
          <p:cNvSpPr>
            <a:spLocks noGrp="1"/>
          </p:cNvSpPr>
          <p:nvPr>
            <p:ph type="body" sz="quarter" idx="29"/>
          </p:nvPr>
        </p:nvSpPr>
        <p:spPr/>
        <p:txBody>
          <a:bodyPr/>
          <a:lstStyle/>
          <a:p>
            <a:endParaRPr lang="en-US"/>
          </a:p>
        </p:txBody>
      </p:sp>
      <p:sp>
        <p:nvSpPr>
          <p:cNvPr id="12" name="Text Placeholder 11"/>
          <p:cNvSpPr>
            <a:spLocks noGrp="1"/>
          </p:cNvSpPr>
          <p:nvPr>
            <p:ph type="body" sz="quarter" idx="30"/>
          </p:nvPr>
        </p:nvSpPr>
        <p:spPr/>
        <p:txBody>
          <a:bodyPr/>
          <a:lstStyle/>
          <a:p>
            <a:endParaRPr lang="en-US">
              <a:solidFill>
                <a:schemeClr val="accent5">
                  <a:lumMod val="50000"/>
                </a:schemeClr>
              </a:solidFill>
            </a:endParaRPr>
          </a:p>
        </p:txBody>
      </p:sp>
      <p:sp>
        <p:nvSpPr>
          <p:cNvPr id="14" name="Text Placeholder 13"/>
          <p:cNvSpPr>
            <a:spLocks noGrp="1"/>
          </p:cNvSpPr>
          <p:nvPr>
            <p:ph type="body" sz="quarter" idx="96"/>
          </p:nvPr>
        </p:nvSpPr>
        <p:spPr/>
        <p:txBody>
          <a:bodyPr/>
          <a:lstStyle/>
          <a:p>
            <a:endParaRPr lang="en-US">
              <a:solidFill>
                <a:schemeClr val="accent5">
                  <a:lumMod val="50000"/>
                </a:schemeClr>
              </a:solidFill>
            </a:endParaRPr>
          </a:p>
        </p:txBody>
      </p:sp>
      <p:sp>
        <p:nvSpPr>
          <p:cNvPr id="51" name="Text Placeholder 50"/>
          <p:cNvSpPr>
            <a:spLocks noGrp="1"/>
          </p:cNvSpPr>
          <p:nvPr>
            <p:ph type="body" sz="quarter" idx="150"/>
          </p:nvPr>
        </p:nvSpPr>
        <p:spPr/>
        <p:txBody>
          <a:bodyPr>
            <a:normAutofit lnSpcReduction="10000"/>
          </a:bodyPr>
          <a:lstStyle/>
          <a:p>
            <a:endParaRPr lang="en-US">
              <a:solidFill>
                <a:schemeClr val="accent5">
                  <a:lumMod val="50000"/>
                </a:schemeClr>
              </a:solidFill>
            </a:endParaRPr>
          </a:p>
        </p:txBody>
      </p:sp>
      <p:sp>
        <p:nvSpPr>
          <p:cNvPr id="52" name="Text Placeholder 51"/>
          <p:cNvSpPr>
            <a:spLocks noGrp="1"/>
          </p:cNvSpPr>
          <p:nvPr>
            <p:ph type="body" sz="quarter" idx="151"/>
          </p:nvPr>
        </p:nvSpPr>
        <p:spPr/>
        <p:txBody>
          <a:bodyPr/>
          <a:lstStyle/>
          <a:p>
            <a:endParaRPr lang="en-US" dirty="0">
              <a:solidFill>
                <a:schemeClr val="accent5">
                  <a:lumMod val="50000"/>
                </a:schemeClr>
              </a:solidFill>
            </a:endParaRPr>
          </a:p>
        </p:txBody>
      </p:sp>
      <p:sp>
        <p:nvSpPr>
          <p:cNvPr id="53" name="Text Placeholder 52"/>
          <p:cNvSpPr>
            <a:spLocks noGrp="1"/>
          </p:cNvSpPr>
          <p:nvPr>
            <p:ph type="body" sz="quarter" idx="153"/>
          </p:nvPr>
        </p:nvSpPr>
        <p:spPr/>
        <p:txBody>
          <a:bodyPr>
            <a:normAutofit lnSpcReduction="10000"/>
          </a:bodyPr>
          <a:lstStyle/>
          <a:p>
            <a:endParaRPr lang="en-US" b="1" dirty="0">
              <a:solidFill>
                <a:schemeClr val="accent5">
                  <a:lumMod val="50000"/>
                </a:schemeClr>
              </a:solidFill>
            </a:endParaRPr>
          </a:p>
        </p:txBody>
      </p:sp>
    </p:spTree>
    <p:extLst>
      <p:ext uri="{BB962C8B-B14F-4D97-AF65-F5344CB8AC3E}">
        <p14:creationId xmlns:p14="http://schemas.microsoft.com/office/powerpoint/2010/main" val="36022844"/>
      </p:ext>
    </p:extLst>
  </p:cSld>
  <p:clrMapOvr>
    <a:masterClrMapping/>
  </p:clrMapOvr>
</p:sld>
</file>

<file path=ppt/theme/theme1.xml><?xml version="1.0" encoding="utf-8"?>
<a:theme xmlns:a="http://schemas.openxmlformats.org/drawingml/2006/main" name="100CMx200CM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PosterPresentations.com-100CMx200CM</Template>
  <TotalTime>1459</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Arial Black</vt:lpstr>
      <vt:lpstr>Calibri</vt:lpstr>
      <vt:lpstr>Times New Roman</vt:lpstr>
      <vt:lpstr>Trebuchet MS</vt:lpstr>
      <vt:lpstr>100CMx200CM template</vt:lpstr>
      <vt:lpstr>Without guides</vt:lpstr>
      <vt:lpstr>PowerPoint Presentation</vt:lpstr>
    </vt:vector>
  </TitlesOfParts>
  <Manager>A. Kotoulas</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100x200cm PowerPoint Presentation</dc:title>
  <dc:subject>Research poster presentation template</dc:subject>
  <dc:creator>PosterPresentations.com</dc:creator>
  <cp:keywords>100x200cm 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Nada Alotaibi</cp:lastModifiedBy>
  <cp:revision>46</cp:revision>
  <dcterms:created xsi:type="dcterms:W3CDTF">2011-04-21T17:30:39Z</dcterms:created>
  <dcterms:modified xsi:type="dcterms:W3CDTF">2024-10-02T21:54:09Z</dcterms:modified>
  <cp:category>Research poster templates </cp:category>
</cp:coreProperties>
</file>